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258" r:id="rId4"/>
    <p:sldId id="264" r:id="rId5"/>
    <p:sldId id="259" r:id="rId6"/>
    <p:sldId id="266" r:id="rId7"/>
    <p:sldId id="257" r:id="rId8"/>
    <p:sldId id="261" r:id="rId9"/>
    <p:sldId id="267" r:id="rId10"/>
    <p:sldId id="262" r:id="rId11"/>
    <p:sldId id="263" r:id="rId12"/>
    <p:sldId id="265" r:id="rId13"/>
  </p:sldIdLst>
  <p:sldSz cx="12190413" cy="6859588"/>
  <p:notesSz cx="6858000" cy="9144000"/>
  <p:custDataLst>
    <p:tags r:id="rId16"/>
  </p:custDataLst>
  <p:defaultTextStyle>
    <a:defPPr>
      <a:defRPr lang="en-US"/>
    </a:defPPr>
    <a:lvl1pPr marL="0" indent="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Arial" panose="020B0604020202020204" pitchFamily="34" charset="0"/>
      <a:buChar char="​"/>
      <a:defRPr kern="1200" spc="-50" baseline="0">
        <a:solidFill>
          <a:schemeClr val="tx1"/>
        </a:solidFill>
        <a:latin typeface="Verdana"/>
        <a:ea typeface="Verdana" pitchFamily="34" charset="0"/>
        <a:cs typeface="Verdana" pitchFamily="34" charset="0"/>
      </a:defRPr>
    </a:lvl1pPr>
    <a:lvl2pPr marL="252000" indent="-25200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Verdana" pitchFamily="34" charset="0"/>
      <a:buChar char="•"/>
      <a:defRPr sz="1800" kern="1200" spc="-50">
        <a:solidFill>
          <a:schemeClr val="tx1"/>
        </a:solidFill>
        <a:latin typeface="Verdana"/>
        <a:ea typeface="Verdana" pitchFamily="34" charset="0"/>
        <a:cs typeface="+mn-cs"/>
      </a:defRPr>
    </a:lvl2pPr>
    <a:lvl3pPr marL="648000" indent="-25200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Verdana" pitchFamily="34" charset="0"/>
      <a:buChar char="•"/>
      <a:defRPr sz="1600" kern="1200" spc="-50">
        <a:solidFill>
          <a:schemeClr val="tx1"/>
        </a:solidFill>
        <a:latin typeface="Verdana"/>
        <a:ea typeface="Verdana" pitchFamily="34" charset="0"/>
        <a:cs typeface="+mn-cs"/>
      </a:defRPr>
    </a:lvl3pPr>
    <a:lvl4pPr marL="979200" indent="-25200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Verdana" panose="020B0604030504040204" pitchFamily="34" charset="0"/>
      <a:buChar char="•"/>
      <a:defRPr sz="1400" kern="1200" spc="-50">
        <a:solidFill>
          <a:schemeClr val="tx1"/>
        </a:solidFill>
        <a:latin typeface="Verdana"/>
        <a:ea typeface="Verdana" pitchFamily="34" charset="0"/>
        <a:cs typeface="+mn-cs"/>
      </a:defRPr>
    </a:lvl4pPr>
    <a:lvl5pPr marL="0" indent="0" algn="l" defTabSz="457189" rtl="0" eaLnBrk="1" fontAlgn="base" hangingPunct="1">
      <a:lnSpc>
        <a:spcPct val="80000"/>
      </a:lnSpc>
      <a:spcBef>
        <a:spcPct val="0"/>
      </a:spcBef>
      <a:spcAft>
        <a:spcPts val="1200"/>
      </a:spcAft>
      <a:buFont typeface="Arial" panose="020B0604020202020204" pitchFamily="34" charset="0"/>
      <a:buChar char="​"/>
      <a:defRPr sz="4800" b="1" kern="1200" cap="all" spc="-50" baseline="0">
        <a:solidFill>
          <a:schemeClr val="tx1"/>
        </a:solidFill>
        <a:latin typeface="Verdana"/>
        <a:ea typeface="Verdana" pitchFamily="34" charset="0"/>
        <a:cs typeface="+mn-cs"/>
      </a:defRPr>
    </a:lvl5pPr>
    <a:lvl6pPr marL="0" indent="0" algn="l" defTabSz="457189" rtl="0" eaLnBrk="1" latinLnBrk="0" hangingPunct="1">
      <a:spcBef>
        <a:spcPts val="0"/>
      </a:spcBef>
      <a:spcAft>
        <a:spcPts val="600"/>
      </a:spcAft>
      <a:buClr>
        <a:schemeClr val="tx2"/>
      </a:buClr>
      <a:buFont typeface="Arial" panose="020B0604020202020204" pitchFamily="34" charset="0"/>
      <a:buChar char="​"/>
      <a:defRPr sz="1800" b="1" kern="1200" cap="all" spc="-50" baseline="0">
        <a:solidFill>
          <a:schemeClr val="tx2"/>
        </a:solidFill>
        <a:latin typeface="+mn-lt"/>
        <a:ea typeface="+mn-ea"/>
        <a:cs typeface="+mn-cs"/>
      </a:defRPr>
    </a:lvl6pPr>
    <a:lvl7pPr marL="0" indent="0" algn="l" defTabSz="457189" rtl="0" eaLnBrk="1" latinLnBrk="0" hangingPunct="1">
      <a:spcBef>
        <a:spcPts val="0"/>
      </a:spcBef>
      <a:spcAft>
        <a:spcPts val="1200"/>
      </a:spcAft>
      <a:buFont typeface="Arial" panose="020B0604020202020204" pitchFamily="34" charset="0"/>
      <a:buChar char="​"/>
      <a:defRPr sz="1800" i="1" kern="1200" spc="-50">
        <a:solidFill>
          <a:schemeClr val="bg2"/>
        </a:solidFill>
        <a:latin typeface="+mn-lt"/>
        <a:ea typeface="+mn-ea"/>
        <a:cs typeface="+mn-cs"/>
      </a:defRPr>
    </a:lvl7pPr>
    <a:lvl8pPr marL="648000" indent="-252000" algn="l" defTabSz="457189" rtl="0" eaLnBrk="1" latinLnBrk="0" hangingPunct="1">
      <a:spcBef>
        <a:spcPts val="0"/>
      </a:spcBef>
      <a:spcAft>
        <a:spcPts val="1200"/>
      </a:spcAft>
      <a:buClr>
        <a:schemeClr val="bg2"/>
      </a:buClr>
      <a:buFont typeface="+mj-lt"/>
      <a:buAutoNum type="arabicPeriod"/>
      <a:defRPr sz="1600" kern="1200" spc="-50">
        <a:solidFill>
          <a:schemeClr val="tx1"/>
        </a:solidFill>
        <a:latin typeface="+mn-lt"/>
        <a:ea typeface="+mn-ea"/>
        <a:cs typeface="+mn-cs"/>
      </a:defRPr>
    </a:lvl8pPr>
    <a:lvl9pPr marL="648000" indent="-252000" algn="l" defTabSz="457189" rtl="0" eaLnBrk="1" latinLnBrk="0" hangingPunct="1">
      <a:spcBef>
        <a:spcPts val="0"/>
      </a:spcBef>
      <a:spcAft>
        <a:spcPts val="1200"/>
      </a:spcAft>
      <a:buClr>
        <a:schemeClr val="bg2"/>
      </a:buClr>
      <a:buFont typeface="+mj-lt"/>
      <a:buAutoNum type="alphaUcPeriod"/>
      <a:defRPr sz="1600" kern="1200" spc="-5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0104" autoAdjust="0"/>
  </p:normalViewPr>
  <p:slideViewPr>
    <p:cSldViewPr snapToGrid="0">
      <p:cViewPr varScale="1">
        <p:scale>
          <a:sx n="88" d="100"/>
          <a:sy n="88" d="100"/>
        </p:scale>
        <p:origin x="1152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4938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7588AC-F512-4847-9233-601F4B16DDF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3E8A3B-3A63-46A9-95E1-03CE2FCF9C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6A870-D0BC-44DB-AD81-D5E8B04AE8D4}" type="datetimeFigureOut">
              <a:rPr lang="da-DK" smtClean="0"/>
              <a:t>12-02-2019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41452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5B7C09-5A60-450F-8B1D-B16CDE8563A2}" type="datetime1">
              <a:rPr lang="en-GB" noProof="0" smtClean="0"/>
              <a:pPr/>
              <a:t>12/02/2019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3175">
            <a:solidFill>
              <a:schemeClr val="accent6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F2F6E2-CA2D-40A7-8BE4-C30E5CF2054D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653467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457189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2pPr>
    <a:lvl3pPr marL="914377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3pPr>
    <a:lvl4pPr marL="1371566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4pPr>
    <a:lvl5pPr marL="1828754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5pPr>
    <a:lvl6pPr marL="2285943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D_PresentationTitle">
            <a:extLst>
              <a:ext uri="{FF2B5EF4-FFF2-40B4-BE49-F238E27FC236}">
                <a16:creationId xmlns:a16="http://schemas.microsoft.com/office/drawing/2014/main" id="{B1DAA5DF-5AA7-49EC-ACBF-10E8A197127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513" y="409569"/>
            <a:ext cx="9773112" cy="681548"/>
          </a:xfrm>
        </p:spPr>
        <p:txBody>
          <a:bodyPr tIns="0" anchor="t" anchorCtr="0"/>
          <a:lstStyle>
            <a:lvl1pPr>
              <a:defRPr sz="4800" cap="all" spc="-150" baseline="0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/>
          </a:p>
        </p:txBody>
      </p:sp>
      <p:sp>
        <p:nvSpPr>
          <p:cNvPr id="19" name="FLD_PresentationTitle_2">
            <a:extLst>
              <a:ext uri="{FF2B5EF4-FFF2-40B4-BE49-F238E27FC236}">
                <a16:creationId xmlns:a16="http://schemas.microsoft.com/office/drawing/2014/main" id="{5B27253C-39D7-4448-BD0F-A9FC3677BCBD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512" y="1139744"/>
            <a:ext cx="9772652" cy="125456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800" b="1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endParaRPr/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3" y="5020098"/>
            <a:ext cx="8136879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/>
            </a:lvl1pPr>
          </a:lstStyle>
          <a:p>
            <a:pPr lvl="0"/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7200" y="6284782"/>
            <a:ext cx="479938" cy="15561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C6EA742-E999-426B-9F1C-33524D47A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6062" y="6281956"/>
            <a:ext cx="6515101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2" name="Date_DateCustomA">
            <a:extLst>
              <a:ext uri="{FF2B5EF4-FFF2-40B4-BE49-F238E27FC236}">
                <a16:creationId xmlns:a16="http://schemas.microsoft.com/office/drawing/2014/main" id="{09BA1C59-AB8D-4ACE-A4C9-3A97AB0B8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E0B41247-62C5-4295-A3D4-783131CEB7C3}" type="datetime1">
              <a:rPr lang="en-GB" smtClean="0"/>
              <a:t>12/02/2019</a:t>
            </a:fld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CA71D2E-512F-4EB0-AAF9-E4FEBA858101}"/>
              </a:ext>
            </a:extLst>
          </p:cNvPr>
          <p:cNvGrpSpPr/>
          <p:nvPr userDrawn="1"/>
        </p:nvGrpSpPr>
        <p:grpSpPr>
          <a:xfrm>
            <a:off x="-1972094" y="1634370"/>
            <a:ext cx="1796791" cy="2907588"/>
            <a:chOff x="-1899137" y="-1"/>
            <a:chExt cx="1796791" cy="2907588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404ACBE-98F7-42FA-B2C4-2BDACC351B5F}"/>
                </a:ext>
              </a:extLst>
            </p:cNvPr>
            <p:cNvGrpSpPr/>
            <p:nvPr userDrawn="1"/>
          </p:nvGrpSpPr>
          <p:grpSpPr>
            <a:xfrm>
              <a:off x="-1899137" y="-1"/>
              <a:ext cx="1796791" cy="2907588"/>
              <a:chOff x="9009867" y="1645032"/>
              <a:chExt cx="2365739" cy="3828268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7674FC44-6BF9-46ED-9900-58E4FF0562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5F5BB9B-F1EC-45D9-9CB7-D11256272499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8543A725-2ECD-475C-B8F2-4B95DD799F0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3193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D058906-F75B-403B-B22D-B41549B240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1884053" y="1200637"/>
              <a:ext cx="1418614" cy="1444137"/>
            </a:xfrm>
            <a:prstGeom prst="rect">
              <a:avLst/>
            </a:prstGeom>
          </p:spPr>
        </p:pic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BB368B35-1A95-4DB8-9489-9493B9DFE5D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8513" y="6159600"/>
            <a:ext cx="2826458" cy="2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87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5700712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414EC495-A6B9-4C60-A011-7047269C9CE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313612" y="1645032"/>
            <a:ext cx="4073525" cy="4063354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60EC9E1-A6E7-4EDC-A604-820C98771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73643761-53E5-4729-8F9C-AC57323CEE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1C63FFC-C24F-42BD-8F6D-3A4421BCC06E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53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3" y="452543"/>
            <a:ext cx="8958262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8512" y="1645033"/>
            <a:ext cx="1058862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6FB39600-48A6-438C-ACEE-E7C3FBF9C3A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71163" y="452544"/>
            <a:ext cx="800964" cy="800964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icon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DE7E55-1B3D-4B43-B1B5-DE5E4FAB9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F5D459F2-4C14-4DC3-8A9D-B1E9DF21E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7AED2E60-01D6-4F79-A625-452943605DA2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18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87125B-AD53-4CA5-922E-72C96A67D7A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8958262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CFFD8C0-0E93-4388-A9E5-6DB36C4D48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71162" y="1645033"/>
            <a:ext cx="818165" cy="818165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icon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1502FD-B05E-464F-8932-42D027579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AA65EC4C-43E8-483C-B54B-30D5535BB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15268D6-3EF9-436B-BEF6-97BB38C5C789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321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llustratio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87125B-AD53-4CA5-922E-72C96A67D7A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6515100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CFFD8C0-0E93-4388-A9E5-6DB36C4D48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28000" y="1645033"/>
            <a:ext cx="3259138" cy="3240691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dirty="0">
                <a:effectLst/>
              </a:rPr>
              <a:t>illustration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97A6BE-821A-4BF5-AFE7-9A048351C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1815BEB-2C63-4CBF-9795-6F15022666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591136B9-D526-4536-AEB5-49DE53A308E7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537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 illustratio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5700712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86587FC-F18B-4FBE-8CD2-663B9BA8C7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13613" y="1644649"/>
            <a:ext cx="4073525" cy="40637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>
                <a:effectLst/>
              </a:rPr>
              <a:t>illustration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89233D-8149-4491-95B2-DE11051C8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D2C9554E-F561-4DDA-B278-92702108D9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3F003625-C224-48A4-9718-353072F8E6FA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75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fac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B9C9E16-4544-49A4-A136-929E64BE7AA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7329487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9007D2D-A158-459C-BE2E-0A1D348DA7C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42387" y="1644771"/>
            <a:ext cx="2444751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12,3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99C5C721-7970-4C21-B42B-33753616C1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2388" y="4992414"/>
            <a:ext cx="2444750" cy="715973"/>
          </a:xfrm>
        </p:spPr>
        <p:txBody>
          <a:bodyPr lIns="0" anchor="b" anchorCtr="0"/>
          <a:lstStyle>
            <a:lvl1pPr marL="228600" indent="-228600">
              <a:lnSpc>
                <a:spcPct val="80000"/>
              </a:lnSpc>
              <a:spcAft>
                <a:spcPts val="1200"/>
              </a:spcAft>
              <a:buFont typeface="+mj-lt"/>
              <a:buAutoNum type="arabicParenR"/>
              <a:defRPr sz="1000" b="0" i="1" cap="none" spc="0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Note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BDD567F-EFA3-4304-9F2D-5128B34EFFF1}"/>
              </a:ext>
            </a:extLst>
          </p:cNvPr>
          <p:cNvGrpSpPr/>
          <p:nvPr userDrawn="1"/>
        </p:nvGrpSpPr>
        <p:grpSpPr>
          <a:xfrm>
            <a:off x="12339858" y="1634370"/>
            <a:ext cx="1796791" cy="2907588"/>
            <a:chOff x="12403271" y="-1"/>
            <a:chExt cx="1796791" cy="2907588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60E582F-46F7-4DF2-ABCB-E07E85419F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A367DCD-123C-45F4-87EB-1586FA603E3A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132FA97E-008F-4B07-B688-A7B22404D8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F49FA4C-A0C7-484D-9CD0-A2B1528B3A2E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93B8FE7B-9EF6-429C-AC7B-79E85DFB481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</p:grp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67D61A51-31AF-4082-AFF9-2D4AE9DB7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9" name="Date_DateCustomA">
            <a:extLst>
              <a:ext uri="{FF2B5EF4-FFF2-40B4-BE49-F238E27FC236}">
                <a16:creationId xmlns:a16="http://schemas.microsoft.com/office/drawing/2014/main" id="{8BB7FA2D-0C66-4D42-8CC8-567BD9581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C0B3C2C9-42B2-48C3-9414-AE8D19407EE6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222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wo fact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B9C9E16-4544-49A4-A136-929E64BE7AA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4" y="1645033"/>
            <a:ext cx="4071936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59CAE46-C6D8-48BD-A372-1CDE93E9CC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84838" y="1644771"/>
            <a:ext cx="2443161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67908BB7-3AA9-46B8-9F51-F98F86B5DB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2388" y="1644771"/>
            <a:ext cx="2444750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92F4B53-30AD-4697-89D7-9D962CE965E5}"/>
              </a:ext>
            </a:extLst>
          </p:cNvPr>
          <p:cNvGrpSpPr/>
          <p:nvPr userDrawn="1"/>
        </p:nvGrpSpPr>
        <p:grpSpPr>
          <a:xfrm>
            <a:off x="12339858" y="1634370"/>
            <a:ext cx="1796791" cy="2907588"/>
            <a:chOff x="12403271" y="-1"/>
            <a:chExt cx="1796791" cy="2907588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AF0FEF35-0958-440B-A77A-2699A83990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4203BB4-30A9-4057-A809-926EDEDB9F4F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7139BD4A-714C-44AF-902B-B7BB51BF1E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BB5C133-0407-4A77-B2F7-7E365D047DE4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1BBC228B-197B-44A3-99D0-D56237507B14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</p:grp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E9B38D5-AD3D-4AE8-88F2-0F9D25BB3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1AC23FC6-140A-4E04-B1F9-995F52FC8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2D77DD1E-B98B-45F7-9546-B1788170E4B4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659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868B673-9D9F-4BF4-8D81-D1B3477E6F0F}"/>
              </a:ext>
            </a:extLst>
          </p:cNvPr>
          <p:cNvGrpSpPr/>
          <p:nvPr userDrawn="1"/>
        </p:nvGrpSpPr>
        <p:grpSpPr>
          <a:xfrm>
            <a:off x="-1972094" y="1634370"/>
            <a:ext cx="1796791" cy="2907588"/>
            <a:chOff x="12339857" y="1634370"/>
            <a:chExt cx="1796791" cy="2907588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9F61C6D9-96E6-46EB-8545-E257C98220F8}"/>
                </a:ext>
              </a:extLst>
            </p:cNvPr>
            <p:cNvSpPr/>
            <p:nvPr/>
          </p:nvSpPr>
          <p:spPr>
            <a:xfrm>
              <a:off x="12339857" y="1634370"/>
              <a:ext cx="1796791" cy="2907588"/>
            </a:xfrm>
            <a:prstGeom prst="roundRect">
              <a:avLst>
                <a:gd name="adj" fmla="val 297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chemeClr val="accent3"/>
                </a:solidFill>
              </a:endParaRP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23EC8C10-6A9E-4C2B-B6BA-69C3946285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471161" y="1791659"/>
              <a:ext cx="455222" cy="213083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F580C90-4416-41DC-ADAC-F1014BB16E65}"/>
                </a:ext>
              </a:extLst>
            </p:cNvPr>
            <p:cNvSpPr txBox="1"/>
            <p:nvPr/>
          </p:nvSpPr>
          <p:spPr bwMode="auto">
            <a:xfrm>
              <a:off x="12483714" y="2086228"/>
              <a:ext cx="143363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12700" marR="0" indent="-25400" algn="l" defTabSz="457200" rtl="0" eaLnBrk="0" fontAlgn="base" latinLnBrk="0" hangingPunct="0">
                <a:spcBef>
                  <a:spcPct val="0"/>
                </a:spcBef>
                <a:spcAft>
                  <a:spcPts val="600"/>
                </a:spcAft>
                <a:buClrTx/>
                <a:buSzTx/>
                <a:tabLst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Verdana" pitchFamily="34" charset="0"/>
                  <a:cs typeface="Verdana" pitchFamily="34" charset="0"/>
                </a:rPr>
                <a:t>LIST LEVELS (BULLET LEVELS) </a:t>
              </a:r>
              <a:b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Verdana" pitchFamily="34" charset="0"/>
                  <a:cs typeface="Verdana" pitchFamily="34" charset="0"/>
                </a:rPr>
              </a:br>
              <a:b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Verdana" pitchFamily="34" charset="0"/>
                  <a:cs typeface="Verdana" pitchFamily="34" charset="0"/>
                </a:rPr>
              </a:b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Verdana" pitchFamily="34" charset="0"/>
                  <a:cs typeface="Verdana" pitchFamily="34" charset="0"/>
                </a:rPr>
                <a:t>USE ABOVE TOOL IN THE TAB HOME TO CHANGE TEXT STYLES (ALSO USE TAB FUNCTION)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2C7FA45-BEB8-4FA0-89DA-4AF47CEA9AC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351204" y="2757038"/>
              <a:ext cx="1261627" cy="1565633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1327CDE-D280-433E-A1DD-9B88BC9A9D74}"/>
              </a:ext>
            </a:extLst>
          </p:cNvPr>
          <p:cNvGrpSpPr/>
          <p:nvPr userDrawn="1"/>
        </p:nvGrpSpPr>
        <p:grpSpPr>
          <a:xfrm>
            <a:off x="12339858" y="1634370"/>
            <a:ext cx="1796791" cy="2907588"/>
            <a:chOff x="-1899137" y="-1"/>
            <a:chExt cx="1796791" cy="290758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AE14B58-12EA-4B20-8931-337F0DC7BE74}"/>
                </a:ext>
              </a:extLst>
            </p:cNvPr>
            <p:cNvGrpSpPr/>
            <p:nvPr userDrawn="1"/>
          </p:nvGrpSpPr>
          <p:grpSpPr>
            <a:xfrm>
              <a:off x="-1899137" y="-1"/>
              <a:ext cx="1796791" cy="2907588"/>
              <a:chOff x="9009867" y="1645032"/>
              <a:chExt cx="2365739" cy="3828268"/>
            </a:xfrm>
          </p:grpSpPr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E1E15413-4664-4681-9444-3108046123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2D38E9D-D309-4835-BB4A-24E940357F1D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3408A5E0-BE3B-4CF6-B031-C7BDEAE8EF42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3193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74467B95-2571-401A-B1E8-0E48250087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1884053" y="1200637"/>
              <a:ext cx="1418614" cy="1444137"/>
            </a:xfrm>
            <a:prstGeom prst="rect">
              <a:avLst/>
            </a:prstGeom>
          </p:spPr>
        </p:pic>
      </p:grp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4" y="453600"/>
            <a:ext cx="10588624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56064" y="1645033"/>
            <a:ext cx="7331074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44D76E6-1904-4038-80C4-8BC46CEBB7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8514" y="1644771"/>
            <a:ext cx="2443162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6CAB1BFF-44E8-48FF-AF80-4144B6650AA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4" y="4992414"/>
            <a:ext cx="2443161" cy="715973"/>
          </a:xfrm>
        </p:spPr>
        <p:txBody>
          <a:bodyPr lIns="0" anchor="b" anchorCtr="0"/>
          <a:lstStyle>
            <a:lvl1pPr marL="228600" indent="-228600">
              <a:lnSpc>
                <a:spcPct val="80000"/>
              </a:lnSpc>
              <a:spcAft>
                <a:spcPts val="1200"/>
              </a:spcAft>
              <a:buFont typeface="+mj-lt"/>
              <a:buAutoNum type="arabicParenR"/>
              <a:defRPr sz="1000" b="0" i="1" cap="none" spc="0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Note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BB98BEF1-8B24-44DD-B00E-B069E4D5C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9" name="Date_DateCustomA">
            <a:extLst>
              <a:ext uri="{FF2B5EF4-FFF2-40B4-BE49-F238E27FC236}">
                <a16:creationId xmlns:a16="http://schemas.microsoft.com/office/drawing/2014/main" id="{5AF2CA37-37E6-4F35-A8D3-13E15E825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E3DD2A6-1BE7-4EA9-84A2-F11A5165DE0C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3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B6556C8-A731-4240-9800-194A4F70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4" y="452543"/>
            <a:ext cx="4071936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530FD33-AB9C-4A88-9BBB-1E385B91358C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8513" y="1645033"/>
            <a:ext cx="4071937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9C52035C-C8B1-4C44-976C-626BFFA7790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84838" y="5390147"/>
            <a:ext cx="5702300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4838" y="537029"/>
            <a:ext cx="5702300" cy="4853118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DC368E-8BDB-41BB-B406-A3B0A2566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6531AD21-BE76-4592-909B-A3B963868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C58225B1-A452-40FC-8A01-84666A009ECA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995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2CDE71F-8FC2-4DE4-9423-EE5714347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3" y="452543"/>
            <a:ext cx="2443162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B1DDA8-1E6E-4FBF-BB03-A4586ACC43C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4" y="1645033"/>
            <a:ext cx="2443162" cy="4062030"/>
          </a:xfrm>
        </p:spPr>
        <p:txBody>
          <a:bodyPr/>
          <a:lstStyle>
            <a:lvl4pPr>
              <a:defRPr sz="1400"/>
            </a:lvl4pPr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159BA8D-3D13-45A1-A0BE-92A0162F20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56063" y="5390147"/>
            <a:ext cx="7331075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056063" y="537029"/>
            <a:ext cx="7331075" cy="4853118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7D9B79D-FD5C-45BD-97EA-6B24E7C00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1E666E0-9E5A-4A77-8B2D-91C35C227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D8720B68-5729-4698-9390-DCA51205AB42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44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righ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645FE9CD-1ED4-4BAB-A2E6-81FAE97D5A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0413" cy="6859588"/>
          </a:xfrm>
          <a:noFill/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id="{14D760D6-4511-4FB6-834E-914C8197AE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513" y="409569"/>
            <a:ext cx="9772651" cy="681548"/>
          </a:xfrm>
        </p:spPr>
        <p:txBody>
          <a:bodyPr tIns="0" anchor="t" anchorCtr="0"/>
          <a:lstStyle>
            <a:lvl1pPr>
              <a:defRPr sz="4800" cap="all" spc="-150" baseline="0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/>
          </a:p>
        </p:txBody>
      </p:sp>
      <p:sp>
        <p:nvSpPr>
          <p:cNvPr id="15" name="FLD_PresentationTitle_2">
            <a:extLst>
              <a:ext uri="{FF2B5EF4-FFF2-40B4-BE49-F238E27FC236}">
                <a16:creationId xmlns:a16="http://schemas.microsoft.com/office/drawing/2014/main" id="{97052B4B-9CE9-499F-8A38-BF912EBD1177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512" y="1139744"/>
            <a:ext cx="9772191" cy="125456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800" b="1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endParaRPr/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3" y="5020098"/>
            <a:ext cx="8136879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/>
            </a:lvl1pPr>
          </a:lstStyle>
          <a:p>
            <a:pPr lvl="0"/>
            <a:endParaRPr lang="en-GB" dirty="0"/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Slide Number Placeholder 5" hidden="1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7" name="Footer Placeholder 4" hidden="1">
            <a:extLst>
              <a:ext uri="{FF2B5EF4-FFF2-40B4-BE49-F238E27FC236}">
                <a16:creationId xmlns:a16="http://schemas.microsoft.com/office/drawing/2014/main" id="{32F99A81-D9A2-4F30-8989-49FBFDFFBC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4677BC5A-C865-45E8-BEA2-32CF74611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fld id="{E6C92720-8A0E-4F9D-A333-A503748AD998}" type="datetime1">
              <a:rPr lang="en-GB" smtClean="0"/>
              <a:t>12/02/2019</a:t>
            </a:fld>
            <a:endParaRPr lang="en-DK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BCB23DC-9A5C-4856-B9D3-C9BA6C1668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3" y="6159600"/>
            <a:ext cx="2826000" cy="25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3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4839" y="1645033"/>
            <a:ext cx="5702299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B1DDA8-1E6E-4FBF-BB03-A4586ACC43C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4071937" cy="4063354"/>
          </a:xfrm>
        </p:spPr>
        <p:txBody>
          <a:bodyPr/>
          <a:lstStyle>
            <a:lvl4pPr>
              <a:defRPr sz="1400"/>
            </a:lvl4pPr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85A6CB6-503A-43E4-95E9-49CCA6BE0A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84838" y="5390147"/>
            <a:ext cx="5702300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E177DB-3D97-4178-B41E-C5E88E6EF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A29EE775-E260-4614-9C8B-28623B33C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78063B2E-8C01-4370-811D-ED9CFFBF81C2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499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1645033"/>
            <a:ext cx="2443162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0A7420-B42B-4A1E-801C-58F73E98E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94D7C6-6298-49CF-9E54-6442A65BE7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56063" y="1645033"/>
            <a:ext cx="733107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6C9629C-CF41-41C8-B234-06D2B62B588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90147"/>
            <a:ext cx="2444750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72ED723-2034-4873-8F5F-84CD3DF06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70AABF26-1E97-4163-9AEB-8A08056A2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345CA955-04E6-4654-8B79-967A1A11EE7C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078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537029"/>
            <a:ext cx="10588624" cy="485311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12900" y="906698"/>
            <a:ext cx="3257550" cy="2158049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159BA8D-3D13-45A1-A0BE-92A0162F20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90147"/>
            <a:ext cx="10590213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40854D9-4A7F-43DD-ADEE-729ECE38A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3B009AD-71AF-4311-AB8D-836DCA374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4BB587D8-8DF5-429A-9A05-A0054CA7C720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4837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48E567-47F5-4B08-99D6-069385ECE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3950CBF-72E1-4385-99DA-211C9A719C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6925" y="5389081"/>
            <a:ext cx="4073525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D561B5-A7F3-463C-BD8C-C2813F3D37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84838" y="5389082"/>
            <a:ext cx="570230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98513" y="1645033"/>
            <a:ext cx="4071937" cy="3744048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4838" y="1645033"/>
            <a:ext cx="5702300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F701B6-51A4-429E-BAE7-303D346C10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2" name="Date_DateCustomA">
            <a:extLst>
              <a:ext uri="{FF2B5EF4-FFF2-40B4-BE49-F238E27FC236}">
                <a16:creationId xmlns:a16="http://schemas.microsoft.com/office/drawing/2014/main" id="{AF6FCEB8-934A-4A77-A838-C33FC03CC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1F8F006-CEFB-45B4-BF92-9A6B900214BF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0087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4" y="452543"/>
            <a:ext cx="10588624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8143875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3" y="5389082"/>
            <a:ext cx="8143875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89424118-58CD-42CA-86D2-8D172442E46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374511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45AEC6E4-C3EF-4192-856D-9039F171C48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56775" y="5389082"/>
            <a:ext cx="1630363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5D31929-EC68-4BA9-818F-D9E7F43918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4" name="Date_DateCustomA">
            <a:extLst>
              <a:ext uri="{FF2B5EF4-FFF2-40B4-BE49-F238E27FC236}">
                <a16:creationId xmlns:a16="http://schemas.microsoft.com/office/drawing/2014/main" id="{F7836BF7-FD55-405A-874B-61C805C2E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D87EA63-F755-4A8E-821B-329ACEE8C487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7825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and fac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AD88E7-3B12-4449-81F1-3C8219EE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4" y="5389082"/>
            <a:ext cx="325755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7D20742-1518-4D1C-84E0-A50DB3F71AB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70450" y="5389082"/>
            <a:ext cx="325755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1645033"/>
            <a:ext cx="3257550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70450" y="1645031"/>
            <a:ext cx="3257549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AD0405A-0FD7-4F0F-AF7F-B2047DF5CF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42387" y="1644771"/>
            <a:ext cx="2444751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18E1753-D849-4306-90F0-AE9E3B1E43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6" name="Date_DateCustomA">
            <a:extLst>
              <a:ext uri="{FF2B5EF4-FFF2-40B4-BE49-F238E27FC236}">
                <a16:creationId xmlns:a16="http://schemas.microsoft.com/office/drawing/2014/main" id="{4824DA6C-1660-454E-AE9F-DA89A04C5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E474691D-64E9-4E3B-9E5D-6AEA0C7231FA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9154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A0290B9-8984-4B63-9584-E3AE12BC8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3" y="5389082"/>
            <a:ext cx="4886325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A7ABCE10-41F5-4BFF-B780-36E38A40F95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99224" y="5389082"/>
            <a:ext cx="2443164" cy="317982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B139212-6CFC-41D2-8FC4-04AFFFB5F67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6775" y="5389082"/>
            <a:ext cx="1630363" cy="317981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4886325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499225" y="1645031"/>
            <a:ext cx="2443162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374511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874BC50-6BE9-4C0E-B354-8E1950E1D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A27BE1DC-8318-4E12-A678-697DBD215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25927CF-B54D-4FAB-9BA6-A5A4312AA97C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7418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69AAF93-6D36-4195-82B9-DF0720EC5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3" y="5389082"/>
            <a:ext cx="5700712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3E2CB951-B63B-4713-9C55-151E8F7076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5389082"/>
            <a:ext cx="1628776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ABF96D0-72C6-404F-8711-EC888AA24B2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6775" y="5389082"/>
            <a:ext cx="1630363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6925" y="1645033"/>
            <a:ext cx="5702300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2" y="1645031"/>
            <a:ext cx="1628776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374511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6ABE9CB-A3E8-48D2-82D8-BB162FBC2A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6" name="Date_DateCustomA">
            <a:extLst>
              <a:ext uri="{FF2B5EF4-FFF2-40B4-BE49-F238E27FC236}">
                <a16:creationId xmlns:a16="http://schemas.microsoft.com/office/drawing/2014/main" id="{F8AC17EF-756D-46C0-9E6D-5F5BC1462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2A9BBBF3-9064-4CF2-A72B-5C6CDAF7C4A7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2597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23A1CA0-6B95-4682-8F2B-A2CB29E9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89082"/>
            <a:ext cx="5702299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7F8FEFC5-5B98-4110-A017-739F63CE87B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5389082"/>
            <a:ext cx="1628775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EED6E484-ADE4-491D-A306-116A904F427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6775" y="3145100"/>
            <a:ext cx="1630363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1D494126-0696-4DB9-B563-2B5C9722422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6775" y="5389082"/>
            <a:ext cx="1630363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5700711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3" y="1645031"/>
            <a:ext cx="1628775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5" y="3906279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4567020D-E32F-49AD-ADAE-9E64ADBB8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32279A45-1217-4472-8344-3C0A19130A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DB96E6CF-5C31-4870-BCB6-07823A895C75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985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7">
            <a:extLst>
              <a:ext uri="{FF2B5EF4-FFF2-40B4-BE49-F238E27FC236}">
                <a16:creationId xmlns:a16="http://schemas.microsoft.com/office/drawing/2014/main" id="{6DA88F43-D409-4504-A063-DA4B451A4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5700711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6" y="5389082"/>
            <a:ext cx="570230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1F7B2BE-FFF8-4897-A35A-DDFEEB4911B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3146400"/>
            <a:ext cx="4073526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2" y="1645031"/>
            <a:ext cx="4073526" cy="1483869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735B3C8D-4ACE-428F-8AD3-7A13F1213FD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13613" y="5389082"/>
            <a:ext cx="1628775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C7A95160-7865-47B1-BBD0-32DA9C96FEC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6774" y="5389082"/>
            <a:ext cx="1630364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3613" y="3906278"/>
            <a:ext cx="1628775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4" y="3906279"/>
            <a:ext cx="1630364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51A90D8-504E-4DC5-901B-5180BA0DE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1" name="Date_DateCustomA">
            <a:extLst>
              <a:ext uri="{FF2B5EF4-FFF2-40B4-BE49-F238E27FC236}">
                <a16:creationId xmlns:a16="http://schemas.microsoft.com/office/drawing/2014/main" id="{C64ACC7F-7EC9-4D88-B2D9-4BD783C75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698D980-7D00-4681-8746-7532DC986D46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00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dark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645FE9CD-1ED4-4BAB-A2E6-81FAE97D5A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0413" cy="6859588"/>
          </a:xfrm>
          <a:solidFill>
            <a:srgbClr val="F6F6F4"/>
          </a:solidFill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id="{14D760D6-4511-4FB6-834E-914C8197AE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513" y="409569"/>
            <a:ext cx="9773110" cy="681548"/>
          </a:xfrm>
        </p:spPr>
        <p:txBody>
          <a:bodyPr tIns="0" anchor="t" anchorCtr="0"/>
          <a:lstStyle>
            <a:lvl1pPr>
              <a:defRPr sz="4800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endParaRPr/>
          </a:p>
        </p:txBody>
      </p:sp>
      <p:sp>
        <p:nvSpPr>
          <p:cNvPr id="15" name="FLD_PresentationTitle_2">
            <a:extLst>
              <a:ext uri="{FF2B5EF4-FFF2-40B4-BE49-F238E27FC236}">
                <a16:creationId xmlns:a16="http://schemas.microsoft.com/office/drawing/2014/main" id="{97052B4B-9CE9-499F-8A38-BF912EBD1177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513" y="1139744"/>
            <a:ext cx="9772650" cy="125456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800" b="1" cap="all" spc="-150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endParaRPr/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3" y="5020098"/>
            <a:ext cx="8136879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Slide Number Placeholder 5" hidden="1">
            <a:extLst>
              <a:ext uri="{FF2B5EF4-FFF2-40B4-BE49-F238E27FC236}">
                <a16:creationId xmlns:a16="http://schemas.microsoft.com/office/drawing/2014/main" id="{F31626DF-C504-456C-BABA-F9E112AEA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22" name="Footer Placeholder 4" hidden="1">
            <a:extLst>
              <a:ext uri="{FF2B5EF4-FFF2-40B4-BE49-F238E27FC236}">
                <a16:creationId xmlns:a16="http://schemas.microsoft.com/office/drawing/2014/main" id="{148EA343-9CD9-4A35-8E70-A9FAF3855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23" name="Date_DateCustomA" hidden="1">
            <a:extLst>
              <a:ext uri="{FF2B5EF4-FFF2-40B4-BE49-F238E27FC236}">
                <a16:creationId xmlns:a16="http://schemas.microsoft.com/office/drawing/2014/main" id="{D46E539C-AF02-4268-B134-91B646ABB7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fld id="{3A22D842-3640-4CD1-91C9-664BDD60E01C}" type="datetime1">
              <a:rPr lang="en-GB" smtClean="0"/>
              <a:t>12/02/2019</a:t>
            </a:fld>
            <a:endParaRPr lang="en-DK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B71DD6B-2BD1-40F7-8209-3A56F244488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3" y="6159600"/>
            <a:ext cx="2826000" cy="25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86852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6" y="5390147"/>
            <a:ext cx="5702300" cy="31691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42DF0A72-5AF0-4ACE-B2DB-4155F465E0B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3144921"/>
            <a:ext cx="1628776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0F958486-0A01-4664-898B-849018028B9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13612" y="5389200"/>
            <a:ext cx="1628776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72AE0D8A-202F-43F6-AB72-839F68F575A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6774" y="3144921"/>
            <a:ext cx="1630364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553D49DA-A17B-44D7-8EBB-64C685A2307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756774" y="5389200"/>
            <a:ext cx="1630364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5700711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2" y="1645031"/>
            <a:ext cx="1628776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3612" y="3906278"/>
            <a:ext cx="1628776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4" y="1645032"/>
            <a:ext cx="1630364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4" y="3906279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7">
            <a:extLst>
              <a:ext uri="{FF2B5EF4-FFF2-40B4-BE49-F238E27FC236}">
                <a16:creationId xmlns:a16="http://schemas.microsoft.com/office/drawing/2014/main" id="{109E8909-9BF2-426F-A556-859081C99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89EC51AE-5F71-4517-A9E0-7E30DE0DEA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3" name="Date_DateCustomA">
            <a:extLst>
              <a:ext uri="{FF2B5EF4-FFF2-40B4-BE49-F238E27FC236}">
                <a16:creationId xmlns:a16="http://schemas.microsoft.com/office/drawing/2014/main" id="{9986C71A-FB30-4BC3-80B0-20BC541703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C70887E3-FB36-4E7A-94BB-25B55929D587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0115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89200"/>
            <a:ext cx="3259138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02B0B2F-7F53-4AFC-9446-DB6C5777E69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875214" y="3146400"/>
            <a:ext cx="6485932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662756F-E3F0-402D-9E22-0BE6B392C8C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870451" y="5389200"/>
            <a:ext cx="1625600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BE7208CB-CE86-4F3D-B12C-D8268891AA4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313613" y="5389200"/>
            <a:ext cx="1628775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06E02B92-F862-4F76-B8DC-8C3D1FC7F97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756775" y="5389200"/>
            <a:ext cx="1630363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1645033"/>
            <a:ext cx="3257550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70450" y="1645031"/>
            <a:ext cx="6516688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BD840AF9-BBF8-4202-BC96-375E5BEB71A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4870450" y="3906000"/>
            <a:ext cx="1628775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3613" y="3906278"/>
            <a:ext cx="1628775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4" y="3906279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itle 7">
            <a:extLst>
              <a:ext uri="{FF2B5EF4-FFF2-40B4-BE49-F238E27FC236}">
                <a16:creationId xmlns:a16="http://schemas.microsoft.com/office/drawing/2014/main" id="{299AE5C6-8512-40FE-B386-E39B5659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DB9DA6D0-8869-4337-BEAF-0ADAFE06FB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4" name="Date_DateCustomA">
            <a:extLst>
              <a:ext uri="{FF2B5EF4-FFF2-40B4-BE49-F238E27FC236}">
                <a16:creationId xmlns:a16="http://schemas.microsoft.com/office/drawing/2014/main" id="{A387D7D7-69FC-41FF-BDFD-687A499B61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1733259D-1726-41CC-85B5-646D9C5309C3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9722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2193200" cy="6861600"/>
          </a:xfrm>
          <a:solidFill>
            <a:srgbClr val="F6F6F4"/>
          </a:solidFill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928" y="452543"/>
            <a:ext cx="10555200" cy="105624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1C804A56-02C2-4000-8DE1-4C682601C7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98513" y="6159600"/>
            <a:ext cx="1220400" cy="255600"/>
          </a:xfrm>
          <a:custGeom>
            <a:avLst/>
            <a:gdLst>
              <a:gd name="connsiteX0" fmla="*/ 10555461 w 20742935"/>
              <a:gd name="connsiteY0" fmla="*/ 2313797 h 4374000"/>
              <a:gd name="connsiteX1" fmla="*/ 11078393 w 20742935"/>
              <a:gd name="connsiteY1" fmla="*/ 2313797 h 4374000"/>
              <a:gd name="connsiteX2" fmla="*/ 11427013 w 20742935"/>
              <a:gd name="connsiteY2" fmla="*/ 2549249 h 4374000"/>
              <a:gd name="connsiteX3" fmla="*/ 11097761 w 20742935"/>
              <a:gd name="connsiteY3" fmla="*/ 2784701 h 4374000"/>
              <a:gd name="connsiteX4" fmla="*/ 10555461 w 20742935"/>
              <a:gd name="connsiteY4" fmla="*/ 2784701 h 4374000"/>
              <a:gd name="connsiteX5" fmla="*/ 10555461 w 20742935"/>
              <a:gd name="connsiteY5" fmla="*/ 2313797 h 4374000"/>
              <a:gd name="connsiteX6" fmla="*/ 5442357 w 20742935"/>
              <a:gd name="connsiteY6" fmla="*/ 1627063 h 4374000"/>
              <a:gd name="connsiteX7" fmla="*/ 5732875 w 20742935"/>
              <a:gd name="connsiteY7" fmla="*/ 2313797 h 4374000"/>
              <a:gd name="connsiteX8" fmla="*/ 5151840 w 20742935"/>
              <a:gd name="connsiteY8" fmla="*/ 2313797 h 4374000"/>
              <a:gd name="connsiteX9" fmla="*/ 2556552 w 20742935"/>
              <a:gd name="connsiteY9" fmla="*/ 1509337 h 4374000"/>
              <a:gd name="connsiteX10" fmla="*/ 3002012 w 20742935"/>
              <a:gd name="connsiteY10" fmla="*/ 1509337 h 4374000"/>
              <a:gd name="connsiteX11" fmla="*/ 3350633 w 20742935"/>
              <a:gd name="connsiteY11" fmla="*/ 1803652 h 4374000"/>
              <a:gd name="connsiteX12" fmla="*/ 3002012 w 20742935"/>
              <a:gd name="connsiteY12" fmla="*/ 2117588 h 4374000"/>
              <a:gd name="connsiteX13" fmla="*/ 2556552 w 20742935"/>
              <a:gd name="connsiteY13" fmla="*/ 2117588 h 4374000"/>
              <a:gd name="connsiteX14" fmla="*/ 2556552 w 20742935"/>
              <a:gd name="connsiteY14" fmla="*/ 1509337 h 4374000"/>
              <a:gd name="connsiteX15" fmla="*/ 10555461 w 20742935"/>
              <a:gd name="connsiteY15" fmla="*/ 1489716 h 4374000"/>
              <a:gd name="connsiteX16" fmla="*/ 11000921 w 20742935"/>
              <a:gd name="connsiteY16" fmla="*/ 1489716 h 4374000"/>
              <a:gd name="connsiteX17" fmla="*/ 11310807 w 20742935"/>
              <a:gd name="connsiteY17" fmla="*/ 1725168 h 4374000"/>
              <a:gd name="connsiteX18" fmla="*/ 10981553 w 20742935"/>
              <a:gd name="connsiteY18" fmla="*/ 1940999 h 4374000"/>
              <a:gd name="connsiteX19" fmla="*/ 10555461 w 20742935"/>
              <a:gd name="connsiteY19" fmla="*/ 1940999 h 4374000"/>
              <a:gd name="connsiteX20" fmla="*/ 10555461 w 20742935"/>
              <a:gd name="connsiteY20" fmla="*/ 1489716 h 4374000"/>
              <a:gd name="connsiteX21" fmla="*/ 10342417 w 20742935"/>
              <a:gd name="connsiteY21" fmla="*/ 1097297 h 4374000"/>
              <a:gd name="connsiteX22" fmla="*/ 10110001 w 20742935"/>
              <a:gd name="connsiteY22" fmla="*/ 1332749 h 4374000"/>
              <a:gd name="connsiteX23" fmla="*/ 10110001 w 20742935"/>
              <a:gd name="connsiteY23" fmla="*/ 2941669 h 4374000"/>
              <a:gd name="connsiteX24" fmla="*/ 10342417 w 20742935"/>
              <a:gd name="connsiteY24" fmla="*/ 3177120 h 4374000"/>
              <a:gd name="connsiteX25" fmla="*/ 11097761 w 20742935"/>
              <a:gd name="connsiteY25" fmla="*/ 3177120 h 4374000"/>
              <a:gd name="connsiteX26" fmla="*/ 11872473 w 20742935"/>
              <a:gd name="connsiteY26" fmla="*/ 2608112 h 4374000"/>
              <a:gd name="connsiteX27" fmla="*/ 11485117 w 20742935"/>
              <a:gd name="connsiteY27" fmla="*/ 2097967 h 4374000"/>
              <a:gd name="connsiteX28" fmla="*/ 11756267 w 20742935"/>
              <a:gd name="connsiteY28" fmla="*/ 1627063 h 4374000"/>
              <a:gd name="connsiteX29" fmla="*/ 11620693 w 20742935"/>
              <a:gd name="connsiteY29" fmla="*/ 1273886 h 4374000"/>
              <a:gd name="connsiteX30" fmla="*/ 11078393 w 20742935"/>
              <a:gd name="connsiteY30" fmla="*/ 1097297 h 4374000"/>
              <a:gd name="connsiteX31" fmla="*/ 2324139 w 20742935"/>
              <a:gd name="connsiteY31" fmla="*/ 1097297 h 4374000"/>
              <a:gd name="connsiteX32" fmla="*/ 2091725 w 20742935"/>
              <a:gd name="connsiteY32" fmla="*/ 1332749 h 4374000"/>
              <a:gd name="connsiteX33" fmla="*/ 2091725 w 20742935"/>
              <a:gd name="connsiteY33" fmla="*/ 2961290 h 4374000"/>
              <a:gd name="connsiteX34" fmla="*/ 2324139 w 20742935"/>
              <a:gd name="connsiteY34" fmla="*/ 3196741 h 4374000"/>
              <a:gd name="connsiteX35" fmla="*/ 2556552 w 20742935"/>
              <a:gd name="connsiteY35" fmla="*/ 2961290 h 4374000"/>
              <a:gd name="connsiteX36" fmla="*/ 2556552 w 20742935"/>
              <a:gd name="connsiteY36" fmla="*/ 2510007 h 4374000"/>
              <a:gd name="connsiteX37" fmla="*/ 2905173 w 20742935"/>
              <a:gd name="connsiteY37" fmla="*/ 2510007 h 4374000"/>
              <a:gd name="connsiteX38" fmla="*/ 3350633 w 20742935"/>
              <a:gd name="connsiteY38" fmla="*/ 3079016 h 4374000"/>
              <a:gd name="connsiteX39" fmla="*/ 3563679 w 20742935"/>
              <a:gd name="connsiteY39" fmla="*/ 3196741 h 4374000"/>
              <a:gd name="connsiteX40" fmla="*/ 3796093 w 20742935"/>
              <a:gd name="connsiteY40" fmla="*/ 2980911 h 4374000"/>
              <a:gd name="connsiteX41" fmla="*/ 3718621 w 20742935"/>
              <a:gd name="connsiteY41" fmla="*/ 2804322 h 4374000"/>
              <a:gd name="connsiteX42" fmla="*/ 3408736 w 20742935"/>
              <a:gd name="connsiteY42" fmla="*/ 2431523 h 4374000"/>
              <a:gd name="connsiteX43" fmla="*/ 3815461 w 20742935"/>
              <a:gd name="connsiteY43" fmla="*/ 1784031 h 4374000"/>
              <a:gd name="connsiteX44" fmla="*/ 3641150 w 20742935"/>
              <a:gd name="connsiteY44" fmla="*/ 1313128 h 4374000"/>
              <a:gd name="connsiteX45" fmla="*/ 3040748 w 20742935"/>
              <a:gd name="connsiteY45" fmla="*/ 1097297 h 4374000"/>
              <a:gd name="connsiteX46" fmla="*/ 2324139 w 20742935"/>
              <a:gd name="connsiteY46" fmla="*/ 1097297 h 4374000"/>
              <a:gd name="connsiteX47" fmla="*/ 17799025 w 20742935"/>
              <a:gd name="connsiteY47" fmla="*/ 1077676 h 4374000"/>
              <a:gd name="connsiteX48" fmla="*/ 17585981 w 20742935"/>
              <a:gd name="connsiteY48" fmla="*/ 1313128 h 4374000"/>
              <a:gd name="connsiteX49" fmla="*/ 17585981 w 20742935"/>
              <a:gd name="connsiteY49" fmla="*/ 2941669 h 4374000"/>
              <a:gd name="connsiteX50" fmla="*/ 17799025 w 20742935"/>
              <a:gd name="connsiteY50" fmla="*/ 3177120 h 4374000"/>
              <a:gd name="connsiteX51" fmla="*/ 18883625 w 20742935"/>
              <a:gd name="connsiteY51" fmla="*/ 3177120 h 4374000"/>
              <a:gd name="connsiteX52" fmla="*/ 19077301 w 20742935"/>
              <a:gd name="connsiteY52" fmla="*/ 2980911 h 4374000"/>
              <a:gd name="connsiteX53" fmla="*/ 18883625 w 20742935"/>
              <a:gd name="connsiteY53" fmla="*/ 2765080 h 4374000"/>
              <a:gd name="connsiteX54" fmla="*/ 18031441 w 20742935"/>
              <a:gd name="connsiteY54" fmla="*/ 2765080 h 4374000"/>
              <a:gd name="connsiteX55" fmla="*/ 18031441 w 20742935"/>
              <a:gd name="connsiteY55" fmla="*/ 1313128 h 4374000"/>
              <a:gd name="connsiteX56" fmla="*/ 17799025 w 20742935"/>
              <a:gd name="connsiteY56" fmla="*/ 1077676 h 4374000"/>
              <a:gd name="connsiteX57" fmla="*/ 15707301 w 20742935"/>
              <a:gd name="connsiteY57" fmla="*/ 1077676 h 4374000"/>
              <a:gd name="connsiteX58" fmla="*/ 15474889 w 20742935"/>
              <a:gd name="connsiteY58" fmla="*/ 1313128 h 4374000"/>
              <a:gd name="connsiteX59" fmla="*/ 15474889 w 20742935"/>
              <a:gd name="connsiteY59" fmla="*/ 2941669 h 4374000"/>
              <a:gd name="connsiteX60" fmla="*/ 15707301 w 20742935"/>
              <a:gd name="connsiteY60" fmla="*/ 3177120 h 4374000"/>
              <a:gd name="connsiteX61" fmla="*/ 16772533 w 20742935"/>
              <a:gd name="connsiteY61" fmla="*/ 3177120 h 4374000"/>
              <a:gd name="connsiteX62" fmla="*/ 16985577 w 20742935"/>
              <a:gd name="connsiteY62" fmla="*/ 2980911 h 4374000"/>
              <a:gd name="connsiteX63" fmla="*/ 16772533 w 20742935"/>
              <a:gd name="connsiteY63" fmla="*/ 2765080 h 4374000"/>
              <a:gd name="connsiteX64" fmla="*/ 15939717 w 20742935"/>
              <a:gd name="connsiteY64" fmla="*/ 2765080 h 4374000"/>
              <a:gd name="connsiteX65" fmla="*/ 15939717 w 20742935"/>
              <a:gd name="connsiteY65" fmla="*/ 1313128 h 4374000"/>
              <a:gd name="connsiteX66" fmla="*/ 15707301 w 20742935"/>
              <a:gd name="connsiteY66" fmla="*/ 1077676 h 4374000"/>
              <a:gd name="connsiteX67" fmla="*/ 7417875 w 20742935"/>
              <a:gd name="connsiteY67" fmla="*/ 1077676 h 4374000"/>
              <a:gd name="connsiteX68" fmla="*/ 7166093 w 20742935"/>
              <a:gd name="connsiteY68" fmla="*/ 1293507 h 4374000"/>
              <a:gd name="connsiteX69" fmla="*/ 7166093 w 20742935"/>
              <a:gd name="connsiteY69" fmla="*/ 2961290 h 4374000"/>
              <a:gd name="connsiteX70" fmla="*/ 7398507 w 20742935"/>
              <a:gd name="connsiteY70" fmla="*/ 3196741 h 4374000"/>
              <a:gd name="connsiteX71" fmla="*/ 7611553 w 20742935"/>
              <a:gd name="connsiteY71" fmla="*/ 2961290 h 4374000"/>
              <a:gd name="connsiteX72" fmla="*/ 7611553 w 20742935"/>
              <a:gd name="connsiteY72" fmla="*/ 1940999 h 4374000"/>
              <a:gd name="connsiteX73" fmla="*/ 7998909 w 20742935"/>
              <a:gd name="connsiteY73" fmla="*/ 2549249 h 4374000"/>
              <a:gd name="connsiteX74" fmla="*/ 8192589 w 20742935"/>
              <a:gd name="connsiteY74" fmla="*/ 2666975 h 4374000"/>
              <a:gd name="connsiteX75" fmla="*/ 8386265 w 20742935"/>
              <a:gd name="connsiteY75" fmla="*/ 2549249 h 4374000"/>
              <a:gd name="connsiteX76" fmla="*/ 8773621 w 20742935"/>
              <a:gd name="connsiteY76" fmla="*/ 1921378 h 4374000"/>
              <a:gd name="connsiteX77" fmla="*/ 8773621 w 20742935"/>
              <a:gd name="connsiteY77" fmla="*/ 2961290 h 4374000"/>
              <a:gd name="connsiteX78" fmla="*/ 9006037 w 20742935"/>
              <a:gd name="connsiteY78" fmla="*/ 3196741 h 4374000"/>
              <a:gd name="connsiteX79" fmla="*/ 9238449 w 20742935"/>
              <a:gd name="connsiteY79" fmla="*/ 2961290 h 4374000"/>
              <a:gd name="connsiteX80" fmla="*/ 9238449 w 20742935"/>
              <a:gd name="connsiteY80" fmla="*/ 1293507 h 4374000"/>
              <a:gd name="connsiteX81" fmla="*/ 8986669 w 20742935"/>
              <a:gd name="connsiteY81" fmla="*/ 1077676 h 4374000"/>
              <a:gd name="connsiteX82" fmla="*/ 8734887 w 20742935"/>
              <a:gd name="connsiteY82" fmla="*/ 1215023 h 4374000"/>
              <a:gd name="connsiteX83" fmla="*/ 8211955 w 20742935"/>
              <a:gd name="connsiteY83" fmla="*/ 2097967 h 4374000"/>
              <a:gd name="connsiteX84" fmla="*/ 7669657 w 20742935"/>
              <a:gd name="connsiteY84" fmla="*/ 1215023 h 4374000"/>
              <a:gd name="connsiteX85" fmla="*/ 7417875 w 20742935"/>
              <a:gd name="connsiteY85" fmla="*/ 1077676 h 4374000"/>
              <a:gd name="connsiteX86" fmla="*/ 5461725 w 20742935"/>
              <a:gd name="connsiteY86" fmla="*/ 1058055 h 4374000"/>
              <a:gd name="connsiteX87" fmla="*/ 5171208 w 20742935"/>
              <a:gd name="connsiteY87" fmla="*/ 1234644 h 4374000"/>
              <a:gd name="connsiteX88" fmla="*/ 4454599 w 20742935"/>
              <a:gd name="connsiteY88" fmla="*/ 2882806 h 4374000"/>
              <a:gd name="connsiteX89" fmla="*/ 4435231 w 20742935"/>
              <a:gd name="connsiteY89" fmla="*/ 3000532 h 4374000"/>
              <a:gd name="connsiteX90" fmla="*/ 4648277 w 20742935"/>
              <a:gd name="connsiteY90" fmla="*/ 3196741 h 4374000"/>
              <a:gd name="connsiteX91" fmla="*/ 4841955 w 20742935"/>
              <a:gd name="connsiteY91" fmla="*/ 3059395 h 4374000"/>
              <a:gd name="connsiteX92" fmla="*/ 4996897 w 20742935"/>
              <a:gd name="connsiteY92" fmla="*/ 2706217 h 4374000"/>
              <a:gd name="connsiteX93" fmla="*/ 5907185 w 20742935"/>
              <a:gd name="connsiteY93" fmla="*/ 2706217 h 4374000"/>
              <a:gd name="connsiteX94" fmla="*/ 6042760 w 20742935"/>
              <a:gd name="connsiteY94" fmla="*/ 3059395 h 4374000"/>
              <a:gd name="connsiteX95" fmla="*/ 6255805 w 20742935"/>
              <a:gd name="connsiteY95" fmla="*/ 3196741 h 4374000"/>
              <a:gd name="connsiteX96" fmla="*/ 6468853 w 20742935"/>
              <a:gd name="connsiteY96" fmla="*/ 3000532 h 4374000"/>
              <a:gd name="connsiteX97" fmla="*/ 6449485 w 20742935"/>
              <a:gd name="connsiteY97" fmla="*/ 2882806 h 4374000"/>
              <a:gd name="connsiteX98" fmla="*/ 5732875 w 20742935"/>
              <a:gd name="connsiteY98" fmla="*/ 1234644 h 4374000"/>
              <a:gd name="connsiteX99" fmla="*/ 5461725 w 20742935"/>
              <a:gd name="connsiteY99" fmla="*/ 1058055 h 4374000"/>
              <a:gd name="connsiteX100" fmla="*/ 847119 w 20742935"/>
              <a:gd name="connsiteY100" fmla="*/ 0 h 4374000"/>
              <a:gd name="connsiteX101" fmla="*/ 14021983 w 20742935"/>
              <a:gd name="connsiteY101" fmla="*/ 0 h 4374000"/>
              <a:gd name="connsiteX102" fmla="*/ 14021847 w 20742935"/>
              <a:gd name="connsiteY102" fmla="*/ 630 h 4374000"/>
              <a:gd name="connsiteX103" fmla="*/ 13789889 w 20742935"/>
              <a:gd name="connsiteY103" fmla="*/ 1077676 h 4374000"/>
              <a:gd name="connsiteX104" fmla="*/ 13615577 w 20742935"/>
              <a:gd name="connsiteY104" fmla="*/ 1058055 h 4374000"/>
              <a:gd name="connsiteX105" fmla="*/ 12511613 w 20742935"/>
              <a:gd name="connsiteY105" fmla="*/ 2137209 h 4374000"/>
              <a:gd name="connsiteX106" fmla="*/ 13596209 w 20742935"/>
              <a:gd name="connsiteY106" fmla="*/ 3216362 h 4374000"/>
              <a:gd name="connsiteX107" fmla="*/ 14700175 w 20742935"/>
              <a:gd name="connsiteY107" fmla="*/ 2137209 h 4374000"/>
              <a:gd name="connsiteX108" fmla="*/ 14583969 w 20742935"/>
              <a:gd name="connsiteY108" fmla="*/ 1646684 h 4374000"/>
              <a:gd name="connsiteX109" fmla="*/ 14196613 w 20742935"/>
              <a:gd name="connsiteY109" fmla="*/ 1940999 h 4374000"/>
              <a:gd name="connsiteX110" fmla="*/ 14235349 w 20742935"/>
              <a:gd name="connsiteY110" fmla="*/ 2137209 h 4374000"/>
              <a:gd name="connsiteX111" fmla="*/ 13615577 w 20742935"/>
              <a:gd name="connsiteY111" fmla="*/ 2784701 h 4374000"/>
              <a:gd name="connsiteX112" fmla="*/ 12976439 w 20742935"/>
              <a:gd name="connsiteY112" fmla="*/ 2137209 h 4374000"/>
              <a:gd name="connsiteX113" fmla="*/ 13596209 w 20742935"/>
              <a:gd name="connsiteY113" fmla="*/ 1489716 h 4374000"/>
              <a:gd name="connsiteX114" fmla="*/ 13693049 w 20742935"/>
              <a:gd name="connsiteY114" fmla="*/ 1489716 h 4374000"/>
              <a:gd name="connsiteX115" fmla="*/ 13518737 w 20742935"/>
              <a:gd name="connsiteY115" fmla="*/ 2274556 h 4374000"/>
              <a:gd name="connsiteX116" fmla="*/ 13576841 w 20742935"/>
              <a:gd name="connsiteY116" fmla="*/ 2313797 h 4374000"/>
              <a:gd name="connsiteX117" fmla="*/ 15302449 w 20742935"/>
              <a:gd name="connsiteY117" fmla="*/ 208867 h 4374000"/>
              <a:gd name="connsiteX118" fmla="*/ 15473677 w 20742935"/>
              <a:gd name="connsiteY118" fmla="*/ 0 h 4374000"/>
              <a:gd name="connsiteX119" fmla="*/ 19895817 w 20742935"/>
              <a:gd name="connsiteY119" fmla="*/ 0 h 4374000"/>
              <a:gd name="connsiteX120" fmla="*/ 20086775 w 20742935"/>
              <a:gd name="connsiteY120" fmla="*/ 11552 h 4374000"/>
              <a:gd name="connsiteX121" fmla="*/ 20739957 w 20742935"/>
              <a:gd name="connsiteY121" fmla="*/ 787481 h 4374000"/>
              <a:gd name="connsiteX122" fmla="*/ 20742935 w 20742935"/>
              <a:gd name="connsiteY122" fmla="*/ 901016 h 4374000"/>
              <a:gd name="connsiteX123" fmla="*/ 20742935 w 20742935"/>
              <a:gd name="connsiteY123" fmla="*/ 3471506 h 4374000"/>
              <a:gd name="connsiteX124" fmla="*/ 20739957 w 20742935"/>
              <a:gd name="connsiteY124" fmla="*/ 3585041 h 4374000"/>
              <a:gd name="connsiteX125" fmla="*/ 19871385 w 20742935"/>
              <a:gd name="connsiteY125" fmla="*/ 4374000 h 4374000"/>
              <a:gd name="connsiteX126" fmla="*/ 871552 w 20742935"/>
              <a:gd name="connsiteY126" fmla="*/ 4374000 h 4374000"/>
              <a:gd name="connsiteX127" fmla="*/ 0 w 20742935"/>
              <a:gd name="connsiteY127" fmla="*/ 3471435 h 4374000"/>
              <a:gd name="connsiteX128" fmla="*/ 0 w 20742935"/>
              <a:gd name="connsiteY128" fmla="*/ 901087 h 4374000"/>
              <a:gd name="connsiteX129" fmla="*/ 656161 w 20742935"/>
              <a:gd name="connsiteY129" fmla="*/ 11552 h 43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0742935" h="4374000">
                <a:moveTo>
                  <a:pt x="10555461" y="2313797"/>
                </a:moveTo>
                <a:cubicBezTo>
                  <a:pt x="10555461" y="2313797"/>
                  <a:pt x="10555461" y="2313797"/>
                  <a:pt x="11078393" y="2313797"/>
                </a:cubicBezTo>
                <a:cubicBezTo>
                  <a:pt x="11310807" y="2313797"/>
                  <a:pt x="11427013" y="2411902"/>
                  <a:pt x="11427013" y="2549249"/>
                </a:cubicBezTo>
                <a:cubicBezTo>
                  <a:pt x="11427013" y="2706217"/>
                  <a:pt x="11291439" y="2784701"/>
                  <a:pt x="11097761" y="2784701"/>
                </a:cubicBezTo>
                <a:cubicBezTo>
                  <a:pt x="11097761" y="2784701"/>
                  <a:pt x="11097761" y="2784701"/>
                  <a:pt x="10555461" y="2784701"/>
                </a:cubicBezTo>
                <a:cubicBezTo>
                  <a:pt x="10555461" y="2784701"/>
                  <a:pt x="10555461" y="2784701"/>
                  <a:pt x="10555461" y="2313797"/>
                </a:cubicBezTo>
                <a:close/>
                <a:moveTo>
                  <a:pt x="5442357" y="1627063"/>
                </a:moveTo>
                <a:cubicBezTo>
                  <a:pt x="5442357" y="1627063"/>
                  <a:pt x="5442357" y="1627063"/>
                  <a:pt x="5732875" y="2313797"/>
                </a:cubicBezTo>
                <a:cubicBezTo>
                  <a:pt x="5732875" y="2313797"/>
                  <a:pt x="5732875" y="2313797"/>
                  <a:pt x="5151840" y="2313797"/>
                </a:cubicBezTo>
                <a:close/>
                <a:moveTo>
                  <a:pt x="2556552" y="1509337"/>
                </a:moveTo>
                <a:cubicBezTo>
                  <a:pt x="2556552" y="1509337"/>
                  <a:pt x="2556552" y="1509337"/>
                  <a:pt x="3002012" y="1509337"/>
                </a:cubicBezTo>
                <a:cubicBezTo>
                  <a:pt x="3215058" y="1509337"/>
                  <a:pt x="3350633" y="1607442"/>
                  <a:pt x="3350633" y="1803652"/>
                </a:cubicBezTo>
                <a:cubicBezTo>
                  <a:pt x="3350633" y="1980241"/>
                  <a:pt x="3234426" y="2117588"/>
                  <a:pt x="3002012" y="2117588"/>
                </a:cubicBezTo>
                <a:cubicBezTo>
                  <a:pt x="3002012" y="2117588"/>
                  <a:pt x="3002012" y="2117588"/>
                  <a:pt x="2556552" y="2117588"/>
                </a:cubicBezTo>
                <a:cubicBezTo>
                  <a:pt x="2556552" y="2117588"/>
                  <a:pt x="2556552" y="2117588"/>
                  <a:pt x="2556552" y="1509337"/>
                </a:cubicBezTo>
                <a:close/>
                <a:moveTo>
                  <a:pt x="10555461" y="1489716"/>
                </a:moveTo>
                <a:cubicBezTo>
                  <a:pt x="10555461" y="1489716"/>
                  <a:pt x="10555461" y="1489716"/>
                  <a:pt x="11000921" y="1489716"/>
                </a:cubicBezTo>
                <a:cubicBezTo>
                  <a:pt x="11194601" y="1489716"/>
                  <a:pt x="11310807" y="1568200"/>
                  <a:pt x="11310807" y="1725168"/>
                </a:cubicBezTo>
                <a:cubicBezTo>
                  <a:pt x="11310807" y="1882136"/>
                  <a:pt x="11175233" y="1940999"/>
                  <a:pt x="10981553" y="1940999"/>
                </a:cubicBezTo>
                <a:cubicBezTo>
                  <a:pt x="10981553" y="1940999"/>
                  <a:pt x="10981553" y="1940999"/>
                  <a:pt x="10555461" y="1940999"/>
                </a:cubicBezTo>
                <a:cubicBezTo>
                  <a:pt x="10555461" y="1940999"/>
                  <a:pt x="10555461" y="1940999"/>
                  <a:pt x="10555461" y="1489716"/>
                </a:cubicBezTo>
                <a:close/>
                <a:moveTo>
                  <a:pt x="10342417" y="1097297"/>
                </a:moveTo>
                <a:cubicBezTo>
                  <a:pt x="10206841" y="1097297"/>
                  <a:pt x="10110001" y="1175781"/>
                  <a:pt x="10110001" y="1332749"/>
                </a:cubicBezTo>
                <a:cubicBezTo>
                  <a:pt x="10110001" y="1332749"/>
                  <a:pt x="10110001" y="1332749"/>
                  <a:pt x="10110001" y="2941669"/>
                </a:cubicBezTo>
                <a:cubicBezTo>
                  <a:pt x="10110001" y="3098637"/>
                  <a:pt x="10206841" y="3177120"/>
                  <a:pt x="10342417" y="3177120"/>
                </a:cubicBezTo>
                <a:cubicBezTo>
                  <a:pt x="10342417" y="3177120"/>
                  <a:pt x="10342417" y="3177120"/>
                  <a:pt x="11097761" y="3177120"/>
                </a:cubicBezTo>
                <a:cubicBezTo>
                  <a:pt x="11562589" y="3177120"/>
                  <a:pt x="11872473" y="3000532"/>
                  <a:pt x="11872473" y="2608112"/>
                </a:cubicBezTo>
                <a:cubicBezTo>
                  <a:pt x="11872473" y="2313797"/>
                  <a:pt x="11717531" y="2176451"/>
                  <a:pt x="11485117" y="2097967"/>
                </a:cubicBezTo>
                <a:cubicBezTo>
                  <a:pt x="11640061" y="1999862"/>
                  <a:pt x="11756267" y="1882136"/>
                  <a:pt x="11756267" y="1627063"/>
                </a:cubicBezTo>
                <a:cubicBezTo>
                  <a:pt x="11756267" y="1489716"/>
                  <a:pt x="11717531" y="1371991"/>
                  <a:pt x="11620693" y="1273886"/>
                </a:cubicBezTo>
                <a:cubicBezTo>
                  <a:pt x="11504485" y="1156160"/>
                  <a:pt x="11310807" y="1097297"/>
                  <a:pt x="11078393" y="1097297"/>
                </a:cubicBezTo>
                <a:close/>
                <a:moveTo>
                  <a:pt x="2324139" y="1097297"/>
                </a:moveTo>
                <a:cubicBezTo>
                  <a:pt x="2188564" y="1097297"/>
                  <a:pt x="2091725" y="1175781"/>
                  <a:pt x="2091725" y="1332749"/>
                </a:cubicBezTo>
                <a:lnTo>
                  <a:pt x="2091725" y="2961290"/>
                </a:lnTo>
                <a:cubicBezTo>
                  <a:pt x="2091725" y="3118258"/>
                  <a:pt x="2188564" y="3196741"/>
                  <a:pt x="2324139" y="3196741"/>
                </a:cubicBezTo>
                <a:cubicBezTo>
                  <a:pt x="2459713" y="3196741"/>
                  <a:pt x="2556552" y="3118258"/>
                  <a:pt x="2556552" y="2961290"/>
                </a:cubicBezTo>
                <a:cubicBezTo>
                  <a:pt x="2556552" y="2961290"/>
                  <a:pt x="2556552" y="2961290"/>
                  <a:pt x="2556552" y="2510007"/>
                </a:cubicBezTo>
                <a:cubicBezTo>
                  <a:pt x="2556552" y="2510007"/>
                  <a:pt x="2556552" y="2510007"/>
                  <a:pt x="2905173" y="2510007"/>
                </a:cubicBezTo>
                <a:cubicBezTo>
                  <a:pt x="2905173" y="2510007"/>
                  <a:pt x="2905173" y="2510007"/>
                  <a:pt x="3350633" y="3079016"/>
                </a:cubicBezTo>
                <a:cubicBezTo>
                  <a:pt x="3408736" y="3157500"/>
                  <a:pt x="3466840" y="3196741"/>
                  <a:pt x="3563679" y="3196741"/>
                </a:cubicBezTo>
                <a:cubicBezTo>
                  <a:pt x="3679886" y="3196741"/>
                  <a:pt x="3796093" y="3098637"/>
                  <a:pt x="3796093" y="2980911"/>
                </a:cubicBezTo>
                <a:cubicBezTo>
                  <a:pt x="3796093" y="2902427"/>
                  <a:pt x="3757357" y="2863185"/>
                  <a:pt x="3718621" y="2804322"/>
                </a:cubicBezTo>
                <a:cubicBezTo>
                  <a:pt x="3718621" y="2804322"/>
                  <a:pt x="3718621" y="2804322"/>
                  <a:pt x="3408736" y="2431523"/>
                </a:cubicBezTo>
                <a:cubicBezTo>
                  <a:pt x="3660518" y="2313797"/>
                  <a:pt x="3815461" y="2117588"/>
                  <a:pt x="3815461" y="1784031"/>
                </a:cubicBezTo>
                <a:cubicBezTo>
                  <a:pt x="3815461" y="1587821"/>
                  <a:pt x="3757357" y="1430854"/>
                  <a:pt x="3641150" y="1313128"/>
                </a:cubicBezTo>
                <a:cubicBezTo>
                  <a:pt x="3505575" y="1175781"/>
                  <a:pt x="3311897" y="1097297"/>
                  <a:pt x="3040748" y="1097297"/>
                </a:cubicBezTo>
                <a:cubicBezTo>
                  <a:pt x="3040748" y="1097297"/>
                  <a:pt x="3040748" y="1097297"/>
                  <a:pt x="2324139" y="1097297"/>
                </a:cubicBezTo>
                <a:close/>
                <a:moveTo>
                  <a:pt x="17799025" y="1077676"/>
                </a:moveTo>
                <a:cubicBezTo>
                  <a:pt x="17682821" y="1077676"/>
                  <a:pt x="17585981" y="1156160"/>
                  <a:pt x="17585981" y="1313128"/>
                </a:cubicBezTo>
                <a:cubicBezTo>
                  <a:pt x="17585981" y="1313128"/>
                  <a:pt x="17585981" y="1313128"/>
                  <a:pt x="17585981" y="2941669"/>
                </a:cubicBezTo>
                <a:cubicBezTo>
                  <a:pt x="17585981" y="3098637"/>
                  <a:pt x="17682821" y="3177120"/>
                  <a:pt x="17799025" y="3177120"/>
                </a:cubicBezTo>
                <a:lnTo>
                  <a:pt x="18883625" y="3177120"/>
                </a:lnTo>
                <a:cubicBezTo>
                  <a:pt x="18999833" y="3177120"/>
                  <a:pt x="19077301" y="3098637"/>
                  <a:pt x="19077301" y="2980911"/>
                </a:cubicBezTo>
                <a:cubicBezTo>
                  <a:pt x="19077301" y="2843564"/>
                  <a:pt x="18999833" y="2765080"/>
                  <a:pt x="18883625" y="2765080"/>
                </a:cubicBezTo>
                <a:cubicBezTo>
                  <a:pt x="18883625" y="2765080"/>
                  <a:pt x="18883625" y="2765080"/>
                  <a:pt x="18031441" y="2765080"/>
                </a:cubicBezTo>
                <a:cubicBezTo>
                  <a:pt x="18031441" y="2765080"/>
                  <a:pt x="18031441" y="2765080"/>
                  <a:pt x="18031441" y="1313128"/>
                </a:cubicBezTo>
                <a:cubicBezTo>
                  <a:pt x="18031441" y="1156160"/>
                  <a:pt x="17934601" y="1077676"/>
                  <a:pt x="17799025" y="1077676"/>
                </a:cubicBezTo>
                <a:close/>
                <a:moveTo>
                  <a:pt x="15707301" y="1077676"/>
                </a:moveTo>
                <a:cubicBezTo>
                  <a:pt x="15571727" y="1077676"/>
                  <a:pt x="15474889" y="1156160"/>
                  <a:pt x="15474889" y="1313128"/>
                </a:cubicBezTo>
                <a:cubicBezTo>
                  <a:pt x="15474889" y="1313128"/>
                  <a:pt x="15474889" y="1313128"/>
                  <a:pt x="15474889" y="2941669"/>
                </a:cubicBezTo>
                <a:cubicBezTo>
                  <a:pt x="15474889" y="3098637"/>
                  <a:pt x="15571727" y="3177120"/>
                  <a:pt x="15707301" y="3177120"/>
                </a:cubicBezTo>
                <a:lnTo>
                  <a:pt x="16772533" y="3177120"/>
                </a:lnTo>
                <a:cubicBezTo>
                  <a:pt x="16888737" y="3177120"/>
                  <a:pt x="16985577" y="3098637"/>
                  <a:pt x="16985577" y="2980911"/>
                </a:cubicBezTo>
                <a:cubicBezTo>
                  <a:pt x="16985577" y="2843564"/>
                  <a:pt x="16888737" y="2765080"/>
                  <a:pt x="16772533" y="2765080"/>
                </a:cubicBezTo>
                <a:cubicBezTo>
                  <a:pt x="16772533" y="2765080"/>
                  <a:pt x="16772533" y="2765080"/>
                  <a:pt x="15939717" y="2765080"/>
                </a:cubicBezTo>
                <a:cubicBezTo>
                  <a:pt x="15939717" y="2765080"/>
                  <a:pt x="15939717" y="2765080"/>
                  <a:pt x="15939717" y="1313128"/>
                </a:cubicBezTo>
                <a:cubicBezTo>
                  <a:pt x="15939717" y="1156160"/>
                  <a:pt x="15842877" y="1077676"/>
                  <a:pt x="15707301" y="1077676"/>
                </a:cubicBezTo>
                <a:close/>
                <a:moveTo>
                  <a:pt x="7417875" y="1077676"/>
                </a:moveTo>
                <a:cubicBezTo>
                  <a:pt x="7301669" y="1077676"/>
                  <a:pt x="7166093" y="1156160"/>
                  <a:pt x="7166093" y="1293507"/>
                </a:cubicBezTo>
                <a:cubicBezTo>
                  <a:pt x="7166093" y="1293507"/>
                  <a:pt x="7166093" y="1293507"/>
                  <a:pt x="7166093" y="2961290"/>
                </a:cubicBezTo>
                <a:cubicBezTo>
                  <a:pt x="7166093" y="3118258"/>
                  <a:pt x="7262933" y="3196741"/>
                  <a:pt x="7398507" y="3196741"/>
                </a:cubicBezTo>
                <a:cubicBezTo>
                  <a:pt x="7514713" y="3196741"/>
                  <a:pt x="7611553" y="3118258"/>
                  <a:pt x="7611553" y="2961290"/>
                </a:cubicBezTo>
                <a:cubicBezTo>
                  <a:pt x="7611553" y="2961290"/>
                  <a:pt x="7611553" y="2961290"/>
                  <a:pt x="7611553" y="1940999"/>
                </a:cubicBezTo>
                <a:cubicBezTo>
                  <a:pt x="7611553" y="1940999"/>
                  <a:pt x="7611553" y="1940999"/>
                  <a:pt x="7998909" y="2549249"/>
                </a:cubicBezTo>
                <a:cubicBezTo>
                  <a:pt x="8057013" y="2627733"/>
                  <a:pt x="8115117" y="2666975"/>
                  <a:pt x="8192589" y="2666975"/>
                </a:cubicBezTo>
                <a:cubicBezTo>
                  <a:pt x="8289427" y="2666975"/>
                  <a:pt x="8347531" y="2627733"/>
                  <a:pt x="8386265" y="2549249"/>
                </a:cubicBezTo>
                <a:cubicBezTo>
                  <a:pt x="8386265" y="2549249"/>
                  <a:pt x="8386265" y="2549249"/>
                  <a:pt x="8773621" y="1921378"/>
                </a:cubicBezTo>
                <a:cubicBezTo>
                  <a:pt x="8773621" y="1921378"/>
                  <a:pt x="8773621" y="1921378"/>
                  <a:pt x="8773621" y="2961290"/>
                </a:cubicBezTo>
                <a:cubicBezTo>
                  <a:pt x="8773621" y="3118258"/>
                  <a:pt x="8870461" y="3196741"/>
                  <a:pt x="9006037" y="3196741"/>
                </a:cubicBezTo>
                <a:cubicBezTo>
                  <a:pt x="9141611" y="3196741"/>
                  <a:pt x="9238449" y="3118258"/>
                  <a:pt x="9238449" y="2961290"/>
                </a:cubicBezTo>
                <a:lnTo>
                  <a:pt x="9238449" y="1293507"/>
                </a:lnTo>
                <a:cubicBezTo>
                  <a:pt x="9238449" y="1156160"/>
                  <a:pt x="9102875" y="1077676"/>
                  <a:pt x="8986669" y="1077676"/>
                </a:cubicBezTo>
                <a:cubicBezTo>
                  <a:pt x="8870461" y="1077676"/>
                  <a:pt x="8792989" y="1116918"/>
                  <a:pt x="8734887" y="1215023"/>
                </a:cubicBezTo>
                <a:cubicBezTo>
                  <a:pt x="8734887" y="1215023"/>
                  <a:pt x="8734887" y="1215023"/>
                  <a:pt x="8211955" y="2097967"/>
                </a:cubicBezTo>
                <a:cubicBezTo>
                  <a:pt x="8211955" y="2097967"/>
                  <a:pt x="8211955" y="2097967"/>
                  <a:pt x="7669657" y="1215023"/>
                </a:cubicBezTo>
                <a:cubicBezTo>
                  <a:pt x="7611553" y="1116918"/>
                  <a:pt x="7534081" y="1077676"/>
                  <a:pt x="7417875" y="1077676"/>
                </a:cubicBezTo>
                <a:close/>
                <a:moveTo>
                  <a:pt x="5461725" y="1058055"/>
                </a:moveTo>
                <a:cubicBezTo>
                  <a:pt x="5306783" y="1058055"/>
                  <a:pt x="5229311" y="1136539"/>
                  <a:pt x="5171208" y="1234644"/>
                </a:cubicBezTo>
                <a:cubicBezTo>
                  <a:pt x="5171208" y="1234644"/>
                  <a:pt x="5171208" y="1234644"/>
                  <a:pt x="4454599" y="2882806"/>
                </a:cubicBezTo>
                <a:cubicBezTo>
                  <a:pt x="4435231" y="2922048"/>
                  <a:pt x="4435231" y="2961290"/>
                  <a:pt x="4435231" y="3000532"/>
                </a:cubicBezTo>
                <a:cubicBezTo>
                  <a:pt x="4435231" y="3118258"/>
                  <a:pt x="4532070" y="3196741"/>
                  <a:pt x="4648277" y="3196741"/>
                </a:cubicBezTo>
                <a:cubicBezTo>
                  <a:pt x="4745116" y="3196741"/>
                  <a:pt x="4803219" y="3157500"/>
                  <a:pt x="4841955" y="3059395"/>
                </a:cubicBezTo>
                <a:cubicBezTo>
                  <a:pt x="4841955" y="3059395"/>
                  <a:pt x="4841955" y="3059395"/>
                  <a:pt x="4996897" y="2706217"/>
                </a:cubicBezTo>
                <a:cubicBezTo>
                  <a:pt x="4996897" y="2706217"/>
                  <a:pt x="4996897" y="2706217"/>
                  <a:pt x="5907185" y="2706217"/>
                </a:cubicBezTo>
                <a:lnTo>
                  <a:pt x="6042760" y="3059395"/>
                </a:lnTo>
                <a:cubicBezTo>
                  <a:pt x="6081495" y="3157500"/>
                  <a:pt x="6158967" y="3196741"/>
                  <a:pt x="6255805" y="3196741"/>
                </a:cubicBezTo>
                <a:cubicBezTo>
                  <a:pt x="6372013" y="3196741"/>
                  <a:pt x="6468853" y="3118258"/>
                  <a:pt x="6468853" y="3000532"/>
                </a:cubicBezTo>
                <a:cubicBezTo>
                  <a:pt x="6468853" y="2961290"/>
                  <a:pt x="6468853" y="2922048"/>
                  <a:pt x="6449485" y="2882806"/>
                </a:cubicBezTo>
                <a:cubicBezTo>
                  <a:pt x="6449485" y="2882806"/>
                  <a:pt x="6449485" y="2882806"/>
                  <a:pt x="5732875" y="1234644"/>
                </a:cubicBezTo>
                <a:cubicBezTo>
                  <a:pt x="5674771" y="1136539"/>
                  <a:pt x="5597300" y="1058055"/>
                  <a:pt x="5461725" y="1058055"/>
                </a:cubicBezTo>
                <a:close/>
                <a:moveTo>
                  <a:pt x="847119" y="0"/>
                </a:moveTo>
                <a:lnTo>
                  <a:pt x="14021983" y="0"/>
                </a:lnTo>
                <a:lnTo>
                  <a:pt x="14021847" y="630"/>
                </a:lnTo>
                <a:cubicBezTo>
                  <a:pt x="14018669" y="15384"/>
                  <a:pt x="13993249" y="133416"/>
                  <a:pt x="13789889" y="1077676"/>
                </a:cubicBezTo>
                <a:cubicBezTo>
                  <a:pt x="13731785" y="1058055"/>
                  <a:pt x="13673681" y="1058055"/>
                  <a:pt x="13615577" y="1058055"/>
                </a:cubicBezTo>
                <a:cubicBezTo>
                  <a:pt x="12976439" y="1058055"/>
                  <a:pt x="12511613" y="1548579"/>
                  <a:pt x="12511613" y="2137209"/>
                </a:cubicBezTo>
                <a:cubicBezTo>
                  <a:pt x="12511613" y="2745459"/>
                  <a:pt x="12957071" y="3216362"/>
                  <a:pt x="13596209" y="3216362"/>
                </a:cubicBezTo>
                <a:cubicBezTo>
                  <a:pt x="14235349" y="3216362"/>
                  <a:pt x="14700175" y="2725838"/>
                  <a:pt x="14700175" y="2137209"/>
                </a:cubicBezTo>
                <a:cubicBezTo>
                  <a:pt x="14700175" y="1960620"/>
                  <a:pt x="14661441" y="1784031"/>
                  <a:pt x="14583969" y="1646684"/>
                </a:cubicBezTo>
                <a:cubicBezTo>
                  <a:pt x="14583969" y="1646684"/>
                  <a:pt x="14583969" y="1646684"/>
                  <a:pt x="14196613" y="1940999"/>
                </a:cubicBezTo>
                <a:cubicBezTo>
                  <a:pt x="14215981" y="1999862"/>
                  <a:pt x="14235349" y="2078346"/>
                  <a:pt x="14235349" y="2137209"/>
                </a:cubicBezTo>
                <a:cubicBezTo>
                  <a:pt x="14235349" y="2510007"/>
                  <a:pt x="13983565" y="2784701"/>
                  <a:pt x="13615577" y="2784701"/>
                </a:cubicBezTo>
                <a:cubicBezTo>
                  <a:pt x="13247589" y="2784701"/>
                  <a:pt x="12976439" y="2490386"/>
                  <a:pt x="12976439" y="2137209"/>
                </a:cubicBezTo>
                <a:cubicBezTo>
                  <a:pt x="12976439" y="1784031"/>
                  <a:pt x="13228221" y="1489716"/>
                  <a:pt x="13596209" y="1489716"/>
                </a:cubicBezTo>
                <a:cubicBezTo>
                  <a:pt x="13634945" y="1489716"/>
                  <a:pt x="13654313" y="1489716"/>
                  <a:pt x="13693049" y="1489716"/>
                </a:cubicBezTo>
                <a:cubicBezTo>
                  <a:pt x="13693049" y="1489716"/>
                  <a:pt x="13693049" y="1489716"/>
                  <a:pt x="13518737" y="2274556"/>
                </a:cubicBezTo>
                <a:cubicBezTo>
                  <a:pt x="13518737" y="2274556"/>
                  <a:pt x="13518737" y="2274556"/>
                  <a:pt x="13576841" y="2313797"/>
                </a:cubicBezTo>
                <a:cubicBezTo>
                  <a:pt x="13576841" y="2313797"/>
                  <a:pt x="13576841" y="2313797"/>
                  <a:pt x="15302449" y="208867"/>
                </a:cubicBezTo>
                <a:lnTo>
                  <a:pt x="15473677" y="0"/>
                </a:lnTo>
                <a:lnTo>
                  <a:pt x="19895817" y="0"/>
                </a:lnTo>
                <a:lnTo>
                  <a:pt x="20086775" y="11552"/>
                </a:lnTo>
                <a:cubicBezTo>
                  <a:pt x="20517065" y="68345"/>
                  <a:pt x="20714017" y="312956"/>
                  <a:pt x="20739957" y="787481"/>
                </a:cubicBezTo>
                <a:lnTo>
                  <a:pt x="20742935" y="901016"/>
                </a:lnTo>
                <a:lnTo>
                  <a:pt x="20742935" y="3471506"/>
                </a:lnTo>
                <a:lnTo>
                  <a:pt x="20739957" y="3585041"/>
                </a:lnTo>
                <a:cubicBezTo>
                  <a:pt x="20710027" y="4132570"/>
                  <a:pt x="20452417" y="4374000"/>
                  <a:pt x="19871385" y="4374000"/>
                </a:cubicBezTo>
                <a:lnTo>
                  <a:pt x="871552" y="4374000"/>
                </a:lnTo>
                <a:cubicBezTo>
                  <a:pt x="251782" y="4374000"/>
                  <a:pt x="0" y="4099306"/>
                  <a:pt x="0" y="3471435"/>
                </a:cubicBezTo>
                <a:cubicBezTo>
                  <a:pt x="0" y="3471435"/>
                  <a:pt x="0" y="3471435"/>
                  <a:pt x="0" y="901087"/>
                </a:cubicBezTo>
                <a:cubicBezTo>
                  <a:pt x="0" y="351700"/>
                  <a:pt x="192771" y="72714"/>
                  <a:pt x="656161" y="115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GB"/>
              <a:t>vel</a:t>
            </a:r>
            <a:endParaRPr lang="en-GB" dirty="0"/>
          </a:p>
        </p:txBody>
      </p:sp>
      <p:sp>
        <p:nvSpPr>
          <p:cNvPr id="11" name="Slide Number Placeholder 5" hidden="1">
            <a:extLst>
              <a:ext uri="{FF2B5EF4-FFF2-40B4-BE49-F238E27FC236}">
                <a16:creationId xmlns:a16="http://schemas.microsoft.com/office/drawing/2014/main" id="{F8065A6C-B087-4C37-B9BF-238078D12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2" name="Footer Placeholder 4" hidden="1">
            <a:extLst>
              <a:ext uri="{FF2B5EF4-FFF2-40B4-BE49-F238E27FC236}">
                <a16:creationId xmlns:a16="http://schemas.microsoft.com/office/drawing/2014/main" id="{E644527C-AD14-4EB9-ADCA-31C61EBA6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3" name="Date_DateCustomA" hidden="1">
            <a:extLst>
              <a:ext uri="{FF2B5EF4-FFF2-40B4-BE49-F238E27FC236}">
                <a16:creationId xmlns:a16="http://schemas.microsoft.com/office/drawing/2014/main" id="{264006B7-F2E6-4F4A-8D05-3F44F8F31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fld id="{5DCD29F3-26A2-49DB-ACBF-22741F94563B}" type="datetime1">
              <a:rPr lang="en-GB" smtClean="0"/>
              <a:t>12/02/2019</a:t>
            </a:fld>
            <a:endParaRPr lang="en-DK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2193200" cy="6861600"/>
          </a:xfrm>
          <a:solidFill>
            <a:srgbClr val="F6F6F4"/>
          </a:solidFill>
        </p:spPr>
        <p:txBody>
          <a:bodyPr tIns="0" anchor="t" anchorCtr="0"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D502E4A2-448F-4BE7-8814-15A06BDE1C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98513" y="6159600"/>
            <a:ext cx="1220400" cy="255600"/>
          </a:xfrm>
          <a:custGeom>
            <a:avLst/>
            <a:gdLst>
              <a:gd name="connsiteX0" fmla="*/ 10555461 w 20742935"/>
              <a:gd name="connsiteY0" fmla="*/ 2313797 h 4374000"/>
              <a:gd name="connsiteX1" fmla="*/ 11078393 w 20742935"/>
              <a:gd name="connsiteY1" fmla="*/ 2313797 h 4374000"/>
              <a:gd name="connsiteX2" fmla="*/ 11427013 w 20742935"/>
              <a:gd name="connsiteY2" fmla="*/ 2549249 h 4374000"/>
              <a:gd name="connsiteX3" fmla="*/ 11097761 w 20742935"/>
              <a:gd name="connsiteY3" fmla="*/ 2784701 h 4374000"/>
              <a:gd name="connsiteX4" fmla="*/ 10555461 w 20742935"/>
              <a:gd name="connsiteY4" fmla="*/ 2784701 h 4374000"/>
              <a:gd name="connsiteX5" fmla="*/ 10555461 w 20742935"/>
              <a:gd name="connsiteY5" fmla="*/ 2313797 h 4374000"/>
              <a:gd name="connsiteX6" fmla="*/ 5442357 w 20742935"/>
              <a:gd name="connsiteY6" fmla="*/ 1627063 h 4374000"/>
              <a:gd name="connsiteX7" fmla="*/ 5732875 w 20742935"/>
              <a:gd name="connsiteY7" fmla="*/ 2313797 h 4374000"/>
              <a:gd name="connsiteX8" fmla="*/ 5151840 w 20742935"/>
              <a:gd name="connsiteY8" fmla="*/ 2313797 h 4374000"/>
              <a:gd name="connsiteX9" fmla="*/ 2556552 w 20742935"/>
              <a:gd name="connsiteY9" fmla="*/ 1509337 h 4374000"/>
              <a:gd name="connsiteX10" fmla="*/ 3002012 w 20742935"/>
              <a:gd name="connsiteY10" fmla="*/ 1509337 h 4374000"/>
              <a:gd name="connsiteX11" fmla="*/ 3350633 w 20742935"/>
              <a:gd name="connsiteY11" fmla="*/ 1803652 h 4374000"/>
              <a:gd name="connsiteX12" fmla="*/ 3002012 w 20742935"/>
              <a:gd name="connsiteY12" fmla="*/ 2117588 h 4374000"/>
              <a:gd name="connsiteX13" fmla="*/ 2556552 w 20742935"/>
              <a:gd name="connsiteY13" fmla="*/ 2117588 h 4374000"/>
              <a:gd name="connsiteX14" fmla="*/ 2556552 w 20742935"/>
              <a:gd name="connsiteY14" fmla="*/ 1509337 h 4374000"/>
              <a:gd name="connsiteX15" fmla="*/ 10555461 w 20742935"/>
              <a:gd name="connsiteY15" fmla="*/ 1489716 h 4374000"/>
              <a:gd name="connsiteX16" fmla="*/ 11000921 w 20742935"/>
              <a:gd name="connsiteY16" fmla="*/ 1489716 h 4374000"/>
              <a:gd name="connsiteX17" fmla="*/ 11310807 w 20742935"/>
              <a:gd name="connsiteY17" fmla="*/ 1725168 h 4374000"/>
              <a:gd name="connsiteX18" fmla="*/ 10981553 w 20742935"/>
              <a:gd name="connsiteY18" fmla="*/ 1940999 h 4374000"/>
              <a:gd name="connsiteX19" fmla="*/ 10555461 w 20742935"/>
              <a:gd name="connsiteY19" fmla="*/ 1940999 h 4374000"/>
              <a:gd name="connsiteX20" fmla="*/ 10555461 w 20742935"/>
              <a:gd name="connsiteY20" fmla="*/ 1489716 h 4374000"/>
              <a:gd name="connsiteX21" fmla="*/ 10342417 w 20742935"/>
              <a:gd name="connsiteY21" fmla="*/ 1097297 h 4374000"/>
              <a:gd name="connsiteX22" fmla="*/ 10110001 w 20742935"/>
              <a:gd name="connsiteY22" fmla="*/ 1332749 h 4374000"/>
              <a:gd name="connsiteX23" fmla="*/ 10110001 w 20742935"/>
              <a:gd name="connsiteY23" fmla="*/ 2941669 h 4374000"/>
              <a:gd name="connsiteX24" fmla="*/ 10342417 w 20742935"/>
              <a:gd name="connsiteY24" fmla="*/ 3177120 h 4374000"/>
              <a:gd name="connsiteX25" fmla="*/ 11097761 w 20742935"/>
              <a:gd name="connsiteY25" fmla="*/ 3177120 h 4374000"/>
              <a:gd name="connsiteX26" fmla="*/ 11872473 w 20742935"/>
              <a:gd name="connsiteY26" fmla="*/ 2608112 h 4374000"/>
              <a:gd name="connsiteX27" fmla="*/ 11485117 w 20742935"/>
              <a:gd name="connsiteY27" fmla="*/ 2097967 h 4374000"/>
              <a:gd name="connsiteX28" fmla="*/ 11756267 w 20742935"/>
              <a:gd name="connsiteY28" fmla="*/ 1627063 h 4374000"/>
              <a:gd name="connsiteX29" fmla="*/ 11620693 w 20742935"/>
              <a:gd name="connsiteY29" fmla="*/ 1273886 h 4374000"/>
              <a:gd name="connsiteX30" fmla="*/ 11078393 w 20742935"/>
              <a:gd name="connsiteY30" fmla="*/ 1097297 h 4374000"/>
              <a:gd name="connsiteX31" fmla="*/ 2324139 w 20742935"/>
              <a:gd name="connsiteY31" fmla="*/ 1097297 h 4374000"/>
              <a:gd name="connsiteX32" fmla="*/ 2091725 w 20742935"/>
              <a:gd name="connsiteY32" fmla="*/ 1332749 h 4374000"/>
              <a:gd name="connsiteX33" fmla="*/ 2091725 w 20742935"/>
              <a:gd name="connsiteY33" fmla="*/ 2961290 h 4374000"/>
              <a:gd name="connsiteX34" fmla="*/ 2324139 w 20742935"/>
              <a:gd name="connsiteY34" fmla="*/ 3196741 h 4374000"/>
              <a:gd name="connsiteX35" fmla="*/ 2556552 w 20742935"/>
              <a:gd name="connsiteY35" fmla="*/ 2961290 h 4374000"/>
              <a:gd name="connsiteX36" fmla="*/ 2556552 w 20742935"/>
              <a:gd name="connsiteY36" fmla="*/ 2510007 h 4374000"/>
              <a:gd name="connsiteX37" fmla="*/ 2905173 w 20742935"/>
              <a:gd name="connsiteY37" fmla="*/ 2510007 h 4374000"/>
              <a:gd name="connsiteX38" fmla="*/ 3350633 w 20742935"/>
              <a:gd name="connsiteY38" fmla="*/ 3079016 h 4374000"/>
              <a:gd name="connsiteX39" fmla="*/ 3563679 w 20742935"/>
              <a:gd name="connsiteY39" fmla="*/ 3196741 h 4374000"/>
              <a:gd name="connsiteX40" fmla="*/ 3796093 w 20742935"/>
              <a:gd name="connsiteY40" fmla="*/ 2980911 h 4374000"/>
              <a:gd name="connsiteX41" fmla="*/ 3718621 w 20742935"/>
              <a:gd name="connsiteY41" fmla="*/ 2804322 h 4374000"/>
              <a:gd name="connsiteX42" fmla="*/ 3408736 w 20742935"/>
              <a:gd name="connsiteY42" fmla="*/ 2431523 h 4374000"/>
              <a:gd name="connsiteX43" fmla="*/ 3815461 w 20742935"/>
              <a:gd name="connsiteY43" fmla="*/ 1784031 h 4374000"/>
              <a:gd name="connsiteX44" fmla="*/ 3641150 w 20742935"/>
              <a:gd name="connsiteY44" fmla="*/ 1313128 h 4374000"/>
              <a:gd name="connsiteX45" fmla="*/ 3040748 w 20742935"/>
              <a:gd name="connsiteY45" fmla="*/ 1097297 h 4374000"/>
              <a:gd name="connsiteX46" fmla="*/ 2324139 w 20742935"/>
              <a:gd name="connsiteY46" fmla="*/ 1097297 h 4374000"/>
              <a:gd name="connsiteX47" fmla="*/ 17799025 w 20742935"/>
              <a:gd name="connsiteY47" fmla="*/ 1077676 h 4374000"/>
              <a:gd name="connsiteX48" fmla="*/ 17585981 w 20742935"/>
              <a:gd name="connsiteY48" fmla="*/ 1313128 h 4374000"/>
              <a:gd name="connsiteX49" fmla="*/ 17585981 w 20742935"/>
              <a:gd name="connsiteY49" fmla="*/ 2941669 h 4374000"/>
              <a:gd name="connsiteX50" fmla="*/ 17799025 w 20742935"/>
              <a:gd name="connsiteY50" fmla="*/ 3177120 h 4374000"/>
              <a:gd name="connsiteX51" fmla="*/ 18883625 w 20742935"/>
              <a:gd name="connsiteY51" fmla="*/ 3177120 h 4374000"/>
              <a:gd name="connsiteX52" fmla="*/ 19077301 w 20742935"/>
              <a:gd name="connsiteY52" fmla="*/ 2980911 h 4374000"/>
              <a:gd name="connsiteX53" fmla="*/ 18883625 w 20742935"/>
              <a:gd name="connsiteY53" fmla="*/ 2765080 h 4374000"/>
              <a:gd name="connsiteX54" fmla="*/ 18031441 w 20742935"/>
              <a:gd name="connsiteY54" fmla="*/ 2765080 h 4374000"/>
              <a:gd name="connsiteX55" fmla="*/ 18031441 w 20742935"/>
              <a:gd name="connsiteY55" fmla="*/ 1313128 h 4374000"/>
              <a:gd name="connsiteX56" fmla="*/ 17799025 w 20742935"/>
              <a:gd name="connsiteY56" fmla="*/ 1077676 h 4374000"/>
              <a:gd name="connsiteX57" fmla="*/ 15707301 w 20742935"/>
              <a:gd name="connsiteY57" fmla="*/ 1077676 h 4374000"/>
              <a:gd name="connsiteX58" fmla="*/ 15474889 w 20742935"/>
              <a:gd name="connsiteY58" fmla="*/ 1313128 h 4374000"/>
              <a:gd name="connsiteX59" fmla="*/ 15474889 w 20742935"/>
              <a:gd name="connsiteY59" fmla="*/ 2941669 h 4374000"/>
              <a:gd name="connsiteX60" fmla="*/ 15707301 w 20742935"/>
              <a:gd name="connsiteY60" fmla="*/ 3177120 h 4374000"/>
              <a:gd name="connsiteX61" fmla="*/ 16772533 w 20742935"/>
              <a:gd name="connsiteY61" fmla="*/ 3177120 h 4374000"/>
              <a:gd name="connsiteX62" fmla="*/ 16985577 w 20742935"/>
              <a:gd name="connsiteY62" fmla="*/ 2980911 h 4374000"/>
              <a:gd name="connsiteX63" fmla="*/ 16772533 w 20742935"/>
              <a:gd name="connsiteY63" fmla="*/ 2765080 h 4374000"/>
              <a:gd name="connsiteX64" fmla="*/ 15939717 w 20742935"/>
              <a:gd name="connsiteY64" fmla="*/ 2765080 h 4374000"/>
              <a:gd name="connsiteX65" fmla="*/ 15939717 w 20742935"/>
              <a:gd name="connsiteY65" fmla="*/ 1313128 h 4374000"/>
              <a:gd name="connsiteX66" fmla="*/ 15707301 w 20742935"/>
              <a:gd name="connsiteY66" fmla="*/ 1077676 h 4374000"/>
              <a:gd name="connsiteX67" fmla="*/ 7417875 w 20742935"/>
              <a:gd name="connsiteY67" fmla="*/ 1077676 h 4374000"/>
              <a:gd name="connsiteX68" fmla="*/ 7166093 w 20742935"/>
              <a:gd name="connsiteY68" fmla="*/ 1293507 h 4374000"/>
              <a:gd name="connsiteX69" fmla="*/ 7166093 w 20742935"/>
              <a:gd name="connsiteY69" fmla="*/ 2961290 h 4374000"/>
              <a:gd name="connsiteX70" fmla="*/ 7398507 w 20742935"/>
              <a:gd name="connsiteY70" fmla="*/ 3196741 h 4374000"/>
              <a:gd name="connsiteX71" fmla="*/ 7611553 w 20742935"/>
              <a:gd name="connsiteY71" fmla="*/ 2961290 h 4374000"/>
              <a:gd name="connsiteX72" fmla="*/ 7611553 w 20742935"/>
              <a:gd name="connsiteY72" fmla="*/ 1940999 h 4374000"/>
              <a:gd name="connsiteX73" fmla="*/ 7998909 w 20742935"/>
              <a:gd name="connsiteY73" fmla="*/ 2549249 h 4374000"/>
              <a:gd name="connsiteX74" fmla="*/ 8192589 w 20742935"/>
              <a:gd name="connsiteY74" fmla="*/ 2666975 h 4374000"/>
              <a:gd name="connsiteX75" fmla="*/ 8386265 w 20742935"/>
              <a:gd name="connsiteY75" fmla="*/ 2549249 h 4374000"/>
              <a:gd name="connsiteX76" fmla="*/ 8773621 w 20742935"/>
              <a:gd name="connsiteY76" fmla="*/ 1921378 h 4374000"/>
              <a:gd name="connsiteX77" fmla="*/ 8773621 w 20742935"/>
              <a:gd name="connsiteY77" fmla="*/ 2961290 h 4374000"/>
              <a:gd name="connsiteX78" fmla="*/ 9006037 w 20742935"/>
              <a:gd name="connsiteY78" fmla="*/ 3196741 h 4374000"/>
              <a:gd name="connsiteX79" fmla="*/ 9238449 w 20742935"/>
              <a:gd name="connsiteY79" fmla="*/ 2961290 h 4374000"/>
              <a:gd name="connsiteX80" fmla="*/ 9238449 w 20742935"/>
              <a:gd name="connsiteY80" fmla="*/ 1293507 h 4374000"/>
              <a:gd name="connsiteX81" fmla="*/ 8986669 w 20742935"/>
              <a:gd name="connsiteY81" fmla="*/ 1077676 h 4374000"/>
              <a:gd name="connsiteX82" fmla="*/ 8734887 w 20742935"/>
              <a:gd name="connsiteY82" fmla="*/ 1215023 h 4374000"/>
              <a:gd name="connsiteX83" fmla="*/ 8211955 w 20742935"/>
              <a:gd name="connsiteY83" fmla="*/ 2097967 h 4374000"/>
              <a:gd name="connsiteX84" fmla="*/ 7669657 w 20742935"/>
              <a:gd name="connsiteY84" fmla="*/ 1215023 h 4374000"/>
              <a:gd name="connsiteX85" fmla="*/ 7417875 w 20742935"/>
              <a:gd name="connsiteY85" fmla="*/ 1077676 h 4374000"/>
              <a:gd name="connsiteX86" fmla="*/ 5461725 w 20742935"/>
              <a:gd name="connsiteY86" fmla="*/ 1058055 h 4374000"/>
              <a:gd name="connsiteX87" fmla="*/ 5171208 w 20742935"/>
              <a:gd name="connsiteY87" fmla="*/ 1234644 h 4374000"/>
              <a:gd name="connsiteX88" fmla="*/ 4454599 w 20742935"/>
              <a:gd name="connsiteY88" fmla="*/ 2882806 h 4374000"/>
              <a:gd name="connsiteX89" fmla="*/ 4435231 w 20742935"/>
              <a:gd name="connsiteY89" fmla="*/ 3000532 h 4374000"/>
              <a:gd name="connsiteX90" fmla="*/ 4648277 w 20742935"/>
              <a:gd name="connsiteY90" fmla="*/ 3196741 h 4374000"/>
              <a:gd name="connsiteX91" fmla="*/ 4841955 w 20742935"/>
              <a:gd name="connsiteY91" fmla="*/ 3059395 h 4374000"/>
              <a:gd name="connsiteX92" fmla="*/ 4996897 w 20742935"/>
              <a:gd name="connsiteY92" fmla="*/ 2706217 h 4374000"/>
              <a:gd name="connsiteX93" fmla="*/ 5907185 w 20742935"/>
              <a:gd name="connsiteY93" fmla="*/ 2706217 h 4374000"/>
              <a:gd name="connsiteX94" fmla="*/ 6042760 w 20742935"/>
              <a:gd name="connsiteY94" fmla="*/ 3059395 h 4374000"/>
              <a:gd name="connsiteX95" fmla="*/ 6255805 w 20742935"/>
              <a:gd name="connsiteY95" fmla="*/ 3196741 h 4374000"/>
              <a:gd name="connsiteX96" fmla="*/ 6468853 w 20742935"/>
              <a:gd name="connsiteY96" fmla="*/ 3000532 h 4374000"/>
              <a:gd name="connsiteX97" fmla="*/ 6449485 w 20742935"/>
              <a:gd name="connsiteY97" fmla="*/ 2882806 h 4374000"/>
              <a:gd name="connsiteX98" fmla="*/ 5732875 w 20742935"/>
              <a:gd name="connsiteY98" fmla="*/ 1234644 h 4374000"/>
              <a:gd name="connsiteX99" fmla="*/ 5461725 w 20742935"/>
              <a:gd name="connsiteY99" fmla="*/ 1058055 h 4374000"/>
              <a:gd name="connsiteX100" fmla="*/ 847119 w 20742935"/>
              <a:gd name="connsiteY100" fmla="*/ 0 h 4374000"/>
              <a:gd name="connsiteX101" fmla="*/ 14021983 w 20742935"/>
              <a:gd name="connsiteY101" fmla="*/ 0 h 4374000"/>
              <a:gd name="connsiteX102" fmla="*/ 14021847 w 20742935"/>
              <a:gd name="connsiteY102" fmla="*/ 630 h 4374000"/>
              <a:gd name="connsiteX103" fmla="*/ 13789889 w 20742935"/>
              <a:gd name="connsiteY103" fmla="*/ 1077676 h 4374000"/>
              <a:gd name="connsiteX104" fmla="*/ 13615577 w 20742935"/>
              <a:gd name="connsiteY104" fmla="*/ 1058055 h 4374000"/>
              <a:gd name="connsiteX105" fmla="*/ 12511613 w 20742935"/>
              <a:gd name="connsiteY105" fmla="*/ 2137209 h 4374000"/>
              <a:gd name="connsiteX106" fmla="*/ 13596209 w 20742935"/>
              <a:gd name="connsiteY106" fmla="*/ 3216362 h 4374000"/>
              <a:gd name="connsiteX107" fmla="*/ 14700175 w 20742935"/>
              <a:gd name="connsiteY107" fmla="*/ 2137209 h 4374000"/>
              <a:gd name="connsiteX108" fmla="*/ 14583969 w 20742935"/>
              <a:gd name="connsiteY108" fmla="*/ 1646684 h 4374000"/>
              <a:gd name="connsiteX109" fmla="*/ 14196613 w 20742935"/>
              <a:gd name="connsiteY109" fmla="*/ 1940999 h 4374000"/>
              <a:gd name="connsiteX110" fmla="*/ 14235349 w 20742935"/>
              <a:gd name="connsiteY110" fmla="*/ 2137209 h 4374000"/>
              <a:gd name="connsiteX111" fmla="*/ 13615577 w 20742935"/>
              <a:gd name="connsiteY111" fmla="*/ 2784701 h 4374000"/>
              <a:gd name="connsiteX112" fmla="*/ 12976439 w 20742935"/>
              <a:gd name="connsiteY112" fmla="*/ 2137209 h 4374000"/>
              <a:gd name="connsiteX113" fmla="*/ 13596209 w 20742935"/>
              <a:gd name="connsiteY113" fmla="*/ 1489716 h 4374000"/>
              <a:gd name="connsiteX114" fmla="*/ 13693049 w 20742935"/>
              <a:gd name="connsiteY114" fmla="*/ 1489716 h 4374000"/>
              <a:gd name="connsiteX115" fmla="*/ 13518737 w 20742935"/>
              <a:gd name="connsiteY115" fmla="*/ 2274556 h 4374000"/>
              <a:gd name="connsiteX116" fmla="*/ 13576841 w 20742935"/>
              <a:gd name="connsiteY116" fmla="*/ 2313797 h 4374000"/>
              <a:gd name="connsiteX117" fmla="*/ 15302449 w 20742935"/>
              <a:gd name="connsiteY117" fmla="*/ 208867 h 4374000"/>
              <a:gd name="connsiteX118" fmla="*/ 15473677 w 20742935"/>
              <a:gd name="connsiteY118" fmla="*/ 0 h 4374000"/>
              <a:gd name="connsiteX119" fmla="*/ 19895817 w 20742935"/>
              <a:gd name="connsiteY119" fmla="*/ 0 h 4374000"/>
              <a:gd name="connsiteX120" fmla="*/ 20086775 w 20742935"/>
              <a:gd name="connsiteY120" fmla="*/ 11552 h 4374000"/>
              <a:gd name="connsiteX121" fmla="*/ 20739957 w 20742935"/>
              <a:gd name="connsiteY121" fmla="*/ 787481 h 4374000"/>
              <a:gd name="connsiteX122" fmla="*/ 20742935 w 20742935"/>
              <a:gd name="connsiteY122" fmla="*/ 901016 h 4374000"/>
              <a:gd name="connsiteX123" fmla="*/ 20742935 w 20742935"/>
              <a:gd name="connsiteY123" fmla="*/ 3471506 h 4374000"/>
              <a:gd name="connsiteX124" fmla="*/ 20739957 w 20742935"/>
              <a:gd name="connsiteY124" fmla="*/ 3585041 h 4374000"/>
              <a:gd name="connsiteX125" fmla="*/ 19871385 w 20742935"/>
              <a:gd name="connsiteY125" fmla="*/ 4374000 h 4374000"/>
              <a:gd name="connsiteX126" fmla="*/ 871552 w 20742935"/>
              <a:gd name="connsiteY126" fmla="*/ 4374000 h 4374000"/>
              <a:gd name="connsiteX127" fmla="*/ 0 w 20742935"/>
              <a:gd name="connsiteY127" fmla="*/ 3471435 h 4374000"/>
              <a:gd name="connsiteX128" fmla="*/ 0 w 20742935"/>
              <a:gd name="connsiteY128" fmla="*/ 901087 h 4374000"/>
              <a:gd name="connsiteX129" fmla="*/ 656161 w 20742935"/>
              <a:gd name="connsiteY129" fmla="*/ 11552 h 43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0742935" h="4374000">
                <a:moveTo>
                  <a:pt x="10555461" y="2313797"/>
                </a:moveTo>
                <a:cubicBezTo>
                  <a:pt x="10555461" y="2313797"/>
                  <a:pt x="10555461" y="2313797"/>
                  <a:pt x="11078393" y="2313797"/>
                </a:cubicBezTo>
                <a:cubicBezTo>
                  <a:pt x="11310807" y="2313797"/>
                  <a:pt x="11427013" y="2411902"/>
                  <a:pt x="11427013" y="2549249"/>
                </a:cubicBezTo>
                <a:cubicBezTo>
                  <a:pt x="11427013" y="2706217"/>
                  <a:pt x="11291439" y="2784701"/>
                  <a:pt x="11097761" y="2784701"/>
                </a:cubicBezTo>
                <a:cubicBezTo>
                  <a:pt x="11097761" y="2784701"/>
                  <a:pt x="11097761" y="2784701"/>
                  <a:pt x="10555461" y="2784701"/>
                </a:cubicBezTo>
                <a:cubicBezTo>
                  <a:pt x="10555461" y="2784701"/>
                  <a:pt x="10555461" y="2784701"/>
                  <a:pt x="10555461" y="2313797"/>
                </a:cubicBezTo>
                <a:close/>
                <a:moveTo>
                  <a:pt x="5442357" y="1627063"/>
                </a:moveTo>
                <a:cubicBezTo>
                  <a:pt x="5442357" y="1627063"/>
                  <a:pt x="5442357" y="1627063"/>
                  <a:pt x="5732875" y="2313797"/>
                </a:cubicBezTo>
                <a:cubicBezTo>
                  <a:pt x="5732875" y="2313797"/>
                  <a:pt x="5732875" y="2313797"/>
                  <a:pt x="5151840" y="2313797"/>
                </a:cubicBezTo>
                <a:close/>
                <a:moveTo>
                  <a:pt x="2556552" y="1509337"/>
                </a:moveTo>
                <a:cubicBezTo>
                  <a:pt x="2556552" y="1509337"/>
                  <a:pt x="2556552" y="1509337"/>
                  <a:pt x="3002012" y="1509337"/>
                </a:cubicBezTo>
                <a:cubicBezTo>
                  <a:pt x="3215058" y="1509337"/>
                  <a:pt x="3350633" y="1607442"/>
                  <a:pt x="3350633" y="1803652"/>
                </a:cubicBezTo>
                <a:cubicBezTo>
                  <a:pt x="3350633" y="1980241"/>
                  <a:pt x="3234426" y="2117588"/>
                  <a:pt x="3002012" y="2117588"/>
                </a:cubicBezTo>
                <a:cubicBezTo>
                  <a:pt x="3002012" y="2117588"/>
                  <a:pt x="3002012" y="2117588"/>
                  <a:pt x="2556552" y="2117588"/>
                </a:cubicBezTo>
                <a:cubicBezTo>
                  <a:pt x="2556552" y="2117588"/>
                  <a:pt x="2556552" y="2117588"/>
                  <a:pt x="2556552" y="1509337"/>
                </a:cubicBezTo>
                <a:close/>
                <a:moveTo>
                  <a:pt x="10555461" y="1489716"/>
                </a:moveTo>
                <a:cubicBezTo>
                  <a:pt x="10555461" y="1489716"/>
                  <a:pt x="10555461" y="1489716"/>
                  <a:pt x="11000921" y="1489716"/>
                </a:cubicBezTo>
                <a:cubicBezTo>
                  <a:pt x="11194601" y="1489716"/>
                  <a:pt x="11310807" y="1568200"/>
                  <a:pt x="11310807" y="1725168"/>
                </a:cubicBezTo>
                <a:cubicBezTo>
                  <a:pt x="11310807" y="1882136"/>
                  <a:pt x="11175233" y="1940999"/>
                  <a:pt x="10981553" y="1940999"/>
                </a:cubicBezTo>
                <a:cubicBezTo>
                  <a:pt x="10981553" y="1940999"/>
                  <a:pt x="10981553" y="1940999"/>
                  <a:pt x="10555461" y="1940999"/>
                </a:cubicBezTo>
                <a:cubicBezTo>
                  <a:pt x="10555461" y="1940999"/>
                  <a:pt x="10555461" y="1940999"/>
                  <a:pt x="10555461" y="1489716"/>
                </a:cubicBezTo>
                <a:close/>
                <a:moveTo>
                  <a:pt x="10342417" y="1097297"/>
                </a:moveTo>
                <a:cubicBezTo>
                  <a:pt x="10206841" y="1097297"/>
                  <a:pt x="10110001" y="1175781"/>
                  <a:pt x="10110001" y="1332749"/>
                </a:cubicBezTo>
                <a:cubicBezTo>
                  <a:pt x="10110001" y="1332749"/>
                  <a:pt x="10110001" y="1332749"/>
                  <a:pt x="10110001" y="2941669"/>
                </a:cubicBezTo>
                <a:cubicBezTo>
                  <a:pt x="10110001" y="3098637"/>
                  <a:pt x="10206841" y="3177120"/>
                  <a:pt x="10342417" y="3177120"/>
                </a:cubicBezTo>
                <a:cubicBezTo>
                  <a:pt x="10342417" y="3177120"/>
                  <a:pt x="10342417" y="3177120"/>
                  <a:pt x="11097761" y="3177120"/>
                </a:cubicBezTo>
                <a:cubicBezTo>
                  <a:pt x="11562589" y="3177120"/>
                  <a:pt x="11872473" y="3000532"/>
                  <a:pt x="11872473" y="2608112"/>
                </a:cubicBezTo>
                <a:cubicBezTo>
                  <a:pt x="11872473" y="2313797"/>
                  <a:pt x="11717531" y="2176451"/>
                  <a:pt x="11485117" y="2097967"/>
                </a:cubicBezTo>
                <a:cubicBezTo>
                  <a:pt x="11640061" y="1999862"/>
                  <a:pt x="11756267" y="1882136"/>
                  <a:pt x="11756267" y="1627063"/>
                </a:cubicBezTo>
                <a:cubicBezTo>
                  <a:pt x="11756267" y="1489716"/>
                  <a:pt x="11717531" y="1371991"/>
                  <a:pt x="11620693" y="1273886"/>
                </a:cubicBezTo>
                <a:cubicBezTo>
                  <a:pt x="11504485" y="1156160"/>
                  <a:pt x="11310807" y="1097297"/>
                  <a:pt x="11078393" y="1097297"/>
                </a:cubicBezTo>
                <a:close/>
                <a:moveTo>
                  <a:pt x="2324139" y="1097297"/>
                </a:moveTo>
                <a:cubicBezTo>
                  <a:pt x="2188564" y="1097297"/>
                  <a:pt x="2091725" y="1175781"/>
                  <a:pt x="2091725" y="1332749"/>
                </a:cubicBezTo>
                <a:lnTo>
                  <a:pt x="2091725" y="2961290"/>
                </a:lnTo>
                <a:cubicBezTo>
                  <a:pt x="2091725" y="3118258"/>
                  <a:pt x="2188564" y="3196741"/>
                  <a:pt x="2324139" y="3196741"/>
                </a:cubicBezTo>
                <a:cubicBezTo>
                  <a:pt x="2459713" y="3196741"/>
                  <a:pt x="2556552" y="3118258"/>
                  <a:pt x="2556552" y="2961290"/>
                </a:cubicBezTo>
                <a:cubicBezTo>
                  <a:pt x="2556552" y="2961290"/>
                  <a:pt x="2556552" y="2961290"/>
                  <a:pt x="2556552" y="2510007"/>
                </a:cubicBezTo>
                <a:cubicBezTo>
                  <a:pt x="2556552" y="2510007"/>
                  <a:pt x="2556552" y="2510007"/>
                  <a:pt x="2905173" y="2510007"/>
                </a:cubicBezTo>
                <a:cubicBezTo>
                  <a:pt x="2905173" y="2510007"/>
                  <a:pt x="2905173" y="2510007"/>
                  <a:pt x="3350633" y="3079016"/>
                </a:cubicBezTo>
                <a:cubicBezTo>
                  <a:pt x="3408736" y="3157500"/>
                  <a:pt x="3466840" y="3196741"/>
                  <a:pt x="3563679" y="3196741"/>
                </a:cubicBezTo>
                <a:cubicBezTo>
                  <a:pt x="3679886" y="3196741"/>
                  <a:pt x="3796093" y="3098637"/>
                  <a:pt x="3796093" y="2980911"/>
                </a:cubicBezTo>
                <a:cubicBezTo>
                  <a:pt x="3796093" y="2902427"/>
                  <a:pt x="3757357" y="2863185"/>
                  <a:pt x="3718621" y="2804322"/>
                </a:cubicBezTo>
                <a:cubicBezTo>
                  <a:pt x="3718621" y="2804322"/>
                  <a:pt x="3718621" y="2804322"/>
                  <a:pt x="3408736" y="2431523"/>
                </a:cubicBezTo>
                <a:cubicBezTo>
                  <a:pt x="3660518" y="2313797"/>
                  <a:pt x="3815461" y="2117588"/>
                  <a:pt x="3815461" y="1784031"/>
                </a:cubicBezTo>
                <a:cubicBezTo>
                  <a:pt x="3815461" y="1587821"/>
                  <a:pt x="3757357" y="1430854"/>
                  <a:pt x="3641150" y="1313128"/>
                </a:cubicBezTo>
                <a:cubicBezTo>
                  <a:pt x="3505575" y="1175781"/>
                  <a:pt x="3311897" y="1097297"/>
                  <a:pt x="3040748" y="1097297"/>
                </a:cubicBezTo>
                <a:cubicBezTo>
                  <a:pt x="3040748" y="1097297"/>
                  <a:pt x="3040748" y="1097297"/>
                  <a:pt x="2324139" y="1097297"/>
                </a:cubicBezTo>
                <a:close/>
                <a:moveTo>
                  <a:pt x="17799025" y="1077676"/>
                </a:moveTo>
                <a:cubicBezTo>
                  <a:pt x="17682821" y="1077676"/>
                  <a:pt x="17585981" y="1156160"/>
                  <a:pt x="17585981" y="1313128"/>
                </a:cubicBezTo>
                <a:cubicBezTo>
                  <a:pt x="17585981" y="1313128"/>
                  <a:pt x="17585981" y="1313128"/>
                  <a:pt x="17585981" y="2941669"/>
                </a:cubicBezTo>
                <a:cubicBezTo>
                  <a:pt x="17585981" y="3098637"/>
                  <a:pt x="17682821" y="3177120"/>
                  <a:pt x="17799025" y="3177120"/>
                </a:cubicBezTo>
                <a:lnTo>
                  <a:pt x="18883625" y="3177120"/>
                </a:lnTo>
                <a:cubicBezTo>
                  <a:pt x="18999833" y="3177120"/>
                  <a:pt x="19077301" y="3098637"/>
                  <a:pt x="19077301" y="2980911"/>
                </a:cubicBezTo>
                <a:cubicBezTo>
                  <a:pt x="19077301" y="2843564"/>
                  <a:pt x="18999833" y="2765080"/>
                  <a:pt x="18883625" y="2765080"/>
                </a:cubicBezTo>
                <a:cubicBezTo>
                  <a:pt x="18883625" y="2765080"/>
                  <a:pt x="18883625" y="2765080"/>
                  <a:pt x="18031441" y="2765080"/>
                </a:cubicBezTo>
                <a:cubicBezTo>
                  <a:pt x="18031441" y="2765080"/>
                  <a:pt x="18031441" y="2765080"/>
                  <a:pt x="18031441" y="1313128"/>
                </a:cubicBezTo>
                <a:cubicBezTo>
                  <a:pt x="18031441" y="1156160"/>
                  <a:pt x="17934601" y="1077676"/>
                  <a:pt x="17799025" y="1077676"/>
                </a:cubicBezTo>
                <a:close/>
                <a:moveTo>
                  <a:pt x="15707301" y="1077676"/>
                </a:moveTo>
                <a:cubicBezTo>
                  <a:pt x="15571727" y="1077676"/>
                  <a:pt x="15474889" y="1156160"/>
                  <a:pt x="15474889" y="1313128"/>
                </a:cubicBezTo>
                <a:cubicBezTo>
                  <a:pt x="15474889" y="1313128"/>
                  <a:pt x="15474889" y="1313128"/>
                  <a:pt x="15474889" y="2941669"/>
                </a:cubicBezTo>
                <a:cubicBezTo>
                  <a:pt x="15474889" y="3098637"/>
                  <a:pt x="15571727" y="3177120"/>
                  <a:pt x="15707301" y="3177120"/>
                </a:cubicBezTo>
                <a:lnTo>
                  <a:pt x="16772533" y="3177120"/>
                </a:lnTo>
                <a:cubicBezTo>
                  <a:pt x="16888737" y="3177120"/>
                  <a:pt x="16985577" y="3098637"/>
                  <a:pt x="16985577" y="2980911"/>
                </a:cubicBezTo>
                <a:cubicBezTo>
                  <a:pt x="16985577" y="2843564"/>
                  <a:pt x="16888737" y="2765080"/>
                  <a:pt x="16772533" y="2765080"/>
                </a:cubicBezTo>
                <a:cubicBezTo>
                  <a:pt x="16772533" y="2765080"/>
                  <a:pt x="16772533" y="2765080"/>
                  <a:pt x="15939717" y="2765080"/>
                </a:cubicBezTo>
                <a:cubicBezTo>
                  <a:pt x="15939717" y="2765080"/>
                  <a:pt x="15939717" y="2765080"/>
                  <a:pt x="15939717" y="1313128"/>
                </a:cubicBezTo>
                <a:cubicBezTo>
                  <a:pt x="15939717" y="1156160"/>
                  <a:pt x="15842877" y="1077676"/>
                  <a:pt x="15707301" y="1077676"/>
                </a:cubicBezTo>
                <a:close/>
                <a:moveTo>
                  <a:pt x="7417875" y="1077676"/>
                </a:moveTo>
                <a:cubicBezTo>
                  <a:pt x="7301669" y="1077676"/>
                  <a:pt x="7166093" y="1156160"/>
                  <a:pt x="7166093" y="1293507"/>
                </a:cubicBezTo>
                <a:cubicBezTo>
                  <a:pt x="7166093" y="1293507"/>
                  <a:pt x="7166093" y="1293507"/>
                  <a:pt x="7166093" y="2961290"/>
                </a:cubicBezTo>
                <a:cubicBezTo>
                  <a:pt x="7166093" y="3118258"/>
                  <a:pt x="7262933" y="3196741"/>
                  <a:pt x="7398507" y="3196741"/>
                </a:cubicBezTo>
                <a:cubicBezTo>
                  <a:pt x="7514713" y="3196741"/>
                  <a:pt x="7611553" y="3118258"/>
                  <a:pt x="7611553" y="2961290"/>
                </a:cubicBezTo>
                <a:cubicBezTo>
                  <a:pt x="7611553" y="2961290"/>
                  <a:pt x="7611553" y="2961290"/>
                  <a:pt x="7611553" y="1940999"/>
                </a:cubicBezTo>
                <a:cubicBezTo>
                  <a:pt x="7611553" y="1940999"/>
                  <a:pt x="7611553" y="1940999"/>
                  <a:pt x="7998909" y="2549249"/>
                </a:cubicBezTo>
                <a:cubicBezTo>
                  <a:pt x="8057013" y="2627733"/>
                  <a:pt x="8115117" y="2666975"/>
                  <a:pt x="8192589" y="2666975"/>
                </a:cubicBezTo>
                <a:cubicBezTo>
                  <a:pt x="8289427" y="2666975"/>
                  <a:pt x="8347531" y="2627733"/>
                  <a:pt x="8386265" y="2549249"/>
                </a:cubicBezTo>
                <a:cubicBezTo>
                  <a:pt x="8386265" y="2549249"/>
                  <a:pt x="8386265" y="2549249"/>
                  <a:pt x="8773621" y="1921378"/>
                </a:cubicBezTo>
                <a:cubicBezTo>
                  <a:pt x="8773621" y="1921378"/>
                  <a:pt x="8773621" y="1921378"/>
                  <a:pt x="8773621" y="2961290"/>
                </a:cubicBezTo>
                <a:cubicBezTo>
                  <a:pt x="8773621" y="3118258"/>
                  <a:pt x="8870461" y="3196741"/>
                  <a:pt x="9006037" y="3196741"/>
                </a:cubicBezTo>
                <a:cubicBezTo>
                  <a:pt x="9141611" y="3196741"/>
                  <a:pt x="9238449" y="3118258"/>
                  <a:pt x="9238449" y="2961290"/>
                </a:cubicBezTo>
                <a:lnTo>
                  <a:pt x="9238449" y="1293507"/>
                </a:lnTo>
                <a:cubicBezTo>
                  <a:pt x="9238449" y="1156160"/>
                  <a:pt x="9102875" y="1077676"/>
                  <a:pt x="8986669" y="1077676"/>
                </a:cubicBezTo>
                <a:cubicBezTo>
                  <a:pt x="8870461" y="1077676"/>
                  <a:pt x="8792989" y="1116918"/>
                  <a:pt x="8734887" y="1215023"/>
                </a:cubicBezTo>
                <a:cubicBezTo>
                  <a:pt x="8734887" y="1215023"/>
                  <a:pt x="8734887" y="1215023"/>
                  <a:pt x="8211955" y="2097967"/>
                </a:cubicBezTo>
                <a:cubicBezTo>
                  <a:pt x="8211955" y="2097967"/>
                  <a:pt x="8211955" y="2097967"/>
                  <a:pt x="7669657" y="1215023"/>
                </a:cubicBezTo>
                <a:cubicBezTo>
                  <a:pt x="7611553" y="1116918"/>
                  <a:pt x="7534081" y="1077676"/>
                  <a:pt x="7417875" y="1077676"/>
                </a:cubicBezTo>
                <a:close/>
                <a:moveTo>
                  <a:pt x="5461725" y="1058055"/>
                </a:moveTo>
                <a:cubicBezTo>
                  <a:pt x="5306783" y="1058055"/>
                  <a:pt x="5229311" y="1136539"/>
                  <a:pt x="5171208" y="1234644"/>
                </a:cubicBezTo>
                <a:cubicBezTo>
                  <a:pt x="5171208" y="1234644"/>
                  <a:pt x="5171208" y="1234644"/>
                  <a:pt x="4454599" y="2882806"/>
                </a:cubicBezTo>
                <a:cubicBezTo>
                  <a:pt x="4435231" y="2922048"/>
                  <a:pt x="4435231" y="2961290"/>
                  <a:pt x="4435231" y="3000532"/>
                </a:cubicBezTo>
                <a:cubicBezTo>
                  <a:pt x="4435231" y="3118258"/>
                  <a:pt x="4532070" y="3196741"/>
                  <a:pt x="4648277" y="3196741"/>
                </a:cubicBezTo>
                <a:cubicBezTo>
                  <a:pt x="4745116" y="3196741"/>
                  <a:pt x="4803219" y="3157500"/>
                  <a:pt x="4841955" y="3059395"/>
                </a:cubicBezTo>
                <a:cubicBezTo>
                  <a:pt x="4841955" y="3059395"/>
                  <a:pt x="4841955" y="3059395"/>
                  <a:pt x="4996897" y="2706217"/>
                </a:cubicBezTo>
                <a:cubicBezTo>
                  <a:pt x="4996897" y="2706217"/>
                  <a:pt x="4996897" y="2706217"/>
                  <a:pt x="5907185" y="2706217"/>
                </a:cubicBezTo>
                <a:lnTo>
                  <a:pt x="6042760" y="3059395"/>
                </a:lnTo>
                <a:cubicBezTo>
                  <a:pt x="6081495" y="3157500"/>
                  <a:pt x="6158967" y="3196741"/>
                  <a:pt x="6255805" y="3196741"/>
                </a:cubicBezTo>
                <a:cubicBezTo>
                  <a:pt x="6372013" y="3196741"/>
                  <a:pt x="6468853" y="3118258"/>
                  <a:pt x="6468853" y="3000532"/>
                </a:cubicBezTo>
                <a:cubicBezTo>
                  <a:pt x="6468853" y="2961290"/>
                  <a:pt x="6468853" y="2922048"/>
                  <a:pt x="6449485" y="2882806"/>
                </a:cubicBezTo>
                <a:cubicBezTo>
                  <a:pt x="6449485" y="2882806"/>
                  <a:pt x="6449485" y="2882806"/>
                  <a:pt x="5732875" y="1234644"/>
                </a:cubicBezTo>
                <a:cubicBezTo>
                  <a:pt x="5674771" y="1136539"/>
                  <a:pt x="5597300" y="1058055"/>
                  <a:pt x="5461725" y="1058055"/>
                </a:cubicBezTo>
                <a:close/>
                <a:moveTo>
                  <a:pt x="847119" y="0"/>
                </a:moveTo>
                <a:lnTo>
                  <a:pt x="14021983" y="0"/>
                </a:lnTo>
                <a:lnTo>
                  <a:pt x="14021847" y="630"/>
                </a:lnTo>
                <a:cubicBezTo>
                  <a:pt x="14018669" y="15384"/>
                  <a:pt x="13993249" y="133416"/>
                  <a:pt x="13789889" y="1077676"/>
                </a:cubicBezTo>
                <a:cubicBezTo>
                  <a:pt x="13731785" y="1058055"/>
                  <a:pt x="13673681" y="1058055"/>
                  <a:pt x="13615577" y="1058055"/>
                </a:cubicBezTo>
                <a:cubicBezTo>
                  <a:pt x="12976439" y="1058055"/>
                  <a:pt x="12511613" y="1548579"/>
                  <a:pt x="12511613" y="2137209"/>
                </a:cubicBezTo>
                <a:cubicBezTo>
                  <a:pt x="12511613" y="2745459"/>
                  <a:pt x="12957071" y="3216362"/>
                  <a:pt x="13596209" y="3216362"/>
                </a:cubicBezTo>
                <a:cubicBezTo>
                  <a:pt x="14235349" y="3216362"/>
                  <a:pt x="14700175" y="2725838"/>
                  <a:pt x="14700175" y="2137209"/>
                </a:cubicBezTo>
                <a:cubicBezTo>
                  <a:pt x="14700175" y="1960620"/>
                  <a:pt x="14661441" y="1784031"/>
                  <a:pt x="14583969" y="1646684"/>
                </a:cubicBezTo>
                <a:cubicBezTo>
                  <a:pt x="14583969" y="1646684"/>
                  <a:pt x="14583969" y="1646684"/>
                  <a:pt x="14196613" y="1940999"/>
                </a:cubicBezTo>
                <a:cubicBezTo>
                  <a:pt x="14215981" y="1999862"/>
                  <a:pt x="14235349" y="2078346"/>
                  <a:pt x="14235349" y="2137209"/>
                </a:cubicBezTo>
                <a:cubicBezTo>
                  <a:pt x="14235349" y="2510007"/>
                  <a:pt x="13983565" y="2784701"/>
                  <a:pt x="13615577" y="2784701"/>
                </a:cubicBezTo>
                <a:cubicBezTo>
                  <a:pt x="13247589" y="2784701"/>
                  <a:pt x="12976439" y="2490386"/>
                  <a:pt x="12976439" y="2137209"/>
                </a:cubicBezTo>
                <a:cubicBezTo>
                  <a:pt x="12976439" y="1784031"/>
                  <a:pt x="13228221" y="1489716"/>
                  <a:pt x="13596209" y="1489716"/>
                </a:cubicBezTo>
                <a:cubicBezTo>
                  <a:pt x="13634945" y="1489716"/>
                  <a:pt x="13654313" y="1489716"/>
                  <a:pt x="13693049" y="1489716"/>
                </a:cubicBezTo>
                <a:cubicBezTo>
                  <a:pt x="13693049" y="1489716"/>
                  <a:pt x="13693049" y="1489716"/>
                  <a:pt x="13518737" y="2274556"/>
                </a:cubicBezTo>
                <a:cubicBezTo>
                  <a:pt x="13518737" y="2274556"/>
                  <a:pt x="13518737" y="2274556"/>
                  <a:pt x="13576841" y="2313797"/>
                </a:cubicBezTo>
                <a:cubicBezTo>
                  <a:pt x="13576841" y="2313797"/>
                  <a:pt x="13576841" y="2313797"/>
                  <a:pt x="15302449" y="208867"/>
                </a:cubicBezTo>
                <a:lnTo>
                  <a:pt x="15473677" y="0"/>
                </a:lnTo>
                <a:lnTo>
                  <a:pt x="19895817" y="0"/>
                </a:lnTo>
                <a:lnTo>
                  <a:pt x="20086775" y="11552"/>
                </a:lnTo>
                <a:cubicBezTo>
                  <a:pt x="20517065" y="68345"/>
                  <a:pt x="20714017" y="312956"/>
                  <a:pt x="20739957" y="787481"/>
                </a:cubicBezTo>
                <a:lnTo>
                  <a:pt x="20742935" y="901016"/>
                </a:lnTo>
                <a:lnTo>
                  <a:pt x="20742935" y="3471506"/>
                </a:lnTo>
                <a:lnTo>
                  <a:pt x="20739957" y="3585041"/>
                </a:lnTo>
                <a:cubicBezTo>
                  <a:pt x="20710027" y="4132570"/>
                  <a:pt x="20452417" y="4374000"/>
                  <a:pt x="19871385" y="4374000"/>
                </a:cubicBezTo>
                <a:lnTo>
                  <a:pt x="871552" y="4374000"/>
                </a:lnTo>
                <a:cubicBezTo>
                  <a:pt x="251782" y="4374000"/>
                  <a:pt x="0" y="4099306"/>
                  <a:pt x="0" y="3471435"/>
                </a:cubicBezTo>
                <a:cubicBezTo>
                  <a:pt x="0" y="3471435"/>
                  <a:pt x="0" y="3471435"/>
                  <a:pt x="0" y="901087"/>
                </a:cubicBezTo>
                <a:cubicBezTo>
                  <a:pt x="0" y="351700"/>
                  <a:pt x="192771" y="72714"/>
                  <a:pt x="656161" y="115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GB"/>
              <a:t>vel</a:t>
            </a:r>
            <a:endParaRPr lang="en-GB" dirty="0"/>
          </a:p>
        </p:txBody>
      </p:sp>
      <p:sp>
        <p:nvSpPr>
          <p:cNvPr id="10" name="Slide Number Placeholder 5" hidden="1">
            <a:extLst>
              <a:ext uri="{FF2B5EF4-FFF2-40B4-BE49-F238E27FC236}">
                <a16:creationId xmlns:a16="http://schemas.microsoft.com/office/drawing/2014/main" id="{DB3E8C21-56F3-43EB-BF88-4EEB72C3F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id="{35D10A95-9140-4D91-8BAE-655D1782D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2" name="Date_DateCustomA" hidden="1">
            <a:extLst>
              <a:ext uri="{FF2B5EF4-FFF2-40B4-BE49-F238E27FC236}">
                <a16:creationId xmlns:a16="http://schemas.microsoft.com/office/drawing/2014/main" id="{3FA8083C-E59E-4629-A5C9-D40387255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fld id="{9EAAD15E-3686-4532-A41A-9BA2E08CE830}" type="datetime1">
              <a:rPr lang="en-GB" smtClean="0"/>
              <a:t>12/02/2019</a:t>
            </a:fld>
            <a:endParaRPr lang="en-DK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C267E1F-9146-4D51-A3EA-9E268FC35F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3" y="1946365"/>
            <a:ext cx="7329487" cy="2769325"/>
          </a:xfrm>
        </p:spPr>
        <p:txBody>
          <a:bodyPr/>
          <a:lstStyle>
            <a:lvl1pPr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Quotation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1E1ADCAE-53E0-4B32-A2CA-095078D0C63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5968" y="5020098"/>
            <a:ext cx="7332035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Name, Title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E8FF56-E9E6-4CE1-A183-9B907183A27A}"/>
              </a:ext>
            </a:extLst>
          </p:cNvPr>
          <p:cNvSpPr txBox="1"/>
          <p:nvPr userDrawn="1"/>
        </p:nvSpPr>
        <p:spPr bwMode="auto">
          <a:xfrm>
            <a:off x="805436" y="2250351"/>
            <a:ext cx="1671637" cy="283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2700" marR="0" indent="-25400" algn="l" defTabSz="457200" rtl="0" eaLnBrk="0" fontAlgn="base" latinLnBrk="0" hangingPunct="0">
              <a:lnSpc>
                <a:spcPts val="2163"/>
              </a:lnSpc>
              <a:spcBef>
                <a:spcPct val="0"/>
              </a:spcBef>
              <a:spcAft>
                <a:spcPts val="1500"/>
              </a:spcAft>
              <a:buClrTx/>
              <a:buSzTx/>
              <a:tabLst/>
            </a:pPr>
            <a:r>
              <a:rPr kumimoji="0" lang="en-GB" sz="19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“</a:t>
            </a: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A9AB153B-AFF1-4043-8D3F-263FEAF2377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55D8EFE0-F00D-46BC-9E29-8C829868E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tx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BA90A93D-37F9-4C65-91AC-8C8D05B4C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B2FEAA5-A606-430E-96AD-196D98FDB195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595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7">
            <a:extLst>
              <a:ext uri="{FF2B5EF4-FFF2-40B4-BE49-F238E27FC236}">
                <a16:creationId xmlns:a16="http://schemas.microsoft.com/office/drawing/2014/main" id="{65C857B0-BA7F-4231-B59A-526700FAC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E9997-006D-492C-9877-F7617EDD29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7" name="Date_DateCustomA">
            <a:extLst>
              <a:ext uri="{FF2B5EF4-FFF2-40B4-BE49-F238E27FC236}">
                <a16:creationId xmlns:a16="http://schemas.microsoft.com/office/drawing/2014/main" id="{5FC6988B-A4CB-4E12-A565-68D705C3AB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BF3E80CA-0AF9-43BD-9676-82C6664A7763}" type="datetime1">
              <a:rPr lang="en-GB" smtClean="0"/>
              <a:t>12/02/2019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ED85EA1-D7DA-4042-AE58-E34BD5AC5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5" name="Date_DateCustomA">
            <a:extLst>
              <a:ext uri="{FF2B5EF4-FFF2-40B4-BE49-F238E27FC236}">
                <a16:creationId xmlns:a16="http://schemas.microsoft.com/office/drawing/2014/main" id="{235F65ED-2265-47AB-ACC6-E4B66C390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822A32C-F391-47B9-A546-44C271C6C0D0}" type="datetime1">
              <a:rPr lang="en-GB" smtClean="0"/>
              <a:t>12/02/2019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A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798512" y="452544"/>
            <a:ext cx="10588625" cy="1196721"/>
          </a:xfrm>
        </p:spPr>
        <p:txBody>
          <a:bodyPr tIns="0"/>
          <a:lstStyle>
            <a:lvl1pPr>
              <a:defRPr sz="3200" cap="all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35857DB-8C0B-4148-8AB1-F694D65BF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862E3217-7BDA-45E6-ADB1-C065AF264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0EA9E9C4-D3C9-488E-A8FC-F4DAD8C9D9BF}" type="datetime1">
              <a:rPr lang="en-GB" smtClean="0"/>
              <a:t>12/02/2019</a:t>
            </a:fld>
            <a:endParaRPr lang="en-GB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CCD3D23-05BF-4B57-8284-15FF6D1217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3" y="6159600"/>
            <a:ext cx="2826000" cy="25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5984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B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7DF7DBE-6CC3-4F9E-A396-E82820B89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4" y="452544"/>
            <a:ext cx="4886324" cy="44329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7AAE5DB4-A422-4286-935C-1ABCA4CCEF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4" y="4971350"/>
            <a:ext cx="4886324" cy="365455"/>
          </a:xfrm>
        </p:spPr>
        <p:txBody>
          <a:bodyPr lIns="0" anchor="b" anchorCtr="0"/>
          <a:lstStyle>
            <a:lvl1pPr marL="0" indent="0"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Name, Department 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862EE0-F879-436B-A5EA-70A7F83ABF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4" y="5334000"/>
            <a:ext cx="4886324" cy="424412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600">
                <a:solidFill>
                  <a:schemeClr val="bg1"/>
                </a:solidFill>
              </a:defRPr>
            </a:lvl1pPr>
            <a:lvl2pPr marL="396000" indent="0">
              <a:buFontTx/>
              <a:buNone/>
              <a:defRPr sz="1600">
                <a:solidFill>
                  <a:schemeClr val="bg1"/>
                </a:solidFill>
              </a:defRPr>
            </a:lvl2pPr>
            <a:lvl3pPr marL="727200" indent="0"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FontTx/>
              <a:buNone/>
              <a:defRPr sz="1600">
                <a:solidFill>
                  <a:schemeClr val="bg1"/>
                </a:solidFill>
              </a:defRPr>
            </a:lvl4pPr>
            <a:lvl5pPr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xxx@ramboll.com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9855619-46E8-4B12-8D5A-DE3552021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9CA6E42C-D397-4857-89FC-8B948A95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95110B7A-E063-4E38-A3C2-3B338016AFCF}" type="datetime1">
              <a:rPr lang="en-GB" smtClean="0"/>
              <a:t>12/02/2019</a:t>
            </a:fld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49BD8C4-6612-438B-81F5-53DD9DF90E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513" y="6159600"/>
            <a:ext cx="2826457" cy="2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2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C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0DA34D-CD01-4059-B449-4DCD238F6A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40"/>
            <a:ext cx="12190413" cy="6857108"/>
          </a:xfrm>
          <a:prstGeom prst="rect">
            <a:avLst/>
          </a:prstGeom>
        </p:spPr>
      </p:pic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35857DB-8C0B-4148-8AB1-F694D65BF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862E3217-7BDA-45E6-ADB1-C065AF264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C6073AA9-65D9-481B-934A-4D13A4154049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690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205C9348-6845-4A4F-958A-4A052BC8ED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3" y="452543"/>
            <a:ext cx="7329487" cy="5255844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Breaker text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19783461-93EA-4162-AC89-71558EC415F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EE38BD6-B0DE-4974-8C0E-549D4DF8A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4F117C74-452F-4005-AE59-9EDC236F06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1C3CE41D-80B5-447F-B030-1484AC3D6CB0}" type="datetime1">
              <a:rPr lang="en-GB" smtClean="0"/>
              <a:t>12/02/2019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C666208A-F4F9-4299-9F9F-6881C4C08564}"/>
              </a:ext>
            </a:extLst>
          </p:cNvPr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7DF7DBE-6CC3-4F9E-A396-E82820B89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4" y="452543"/>
            <a:ext cx="4886324" cy="5255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Breaker text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428454B1-AE1A-41EC-AD14-E0008864B56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AE25691-DC33-4C04-AF2A-3DEFF887BB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F99201D3-72C4-4206-8970-FC1ACB025C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6A9E4F07-EEAF-45BB-A7C7-3D95AB9E62A9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27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ckground">
            <a:extLst>
              <a:ext uri="{FF2B5EF4-FFF2-40B4-BE49-F238E27FC236}">
                <a16:creationId xmlns:a16="http://schemas.microsoft.com/office/drawing/2014/main" id="{1C52AC6E-7F31-46F0-897C-8CA895D525E5}"/>
              </a:ext>
            </a:extLst>
          </p:cNvPr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2A0CAF9-565B-4643-8539-61D9B882A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4" y="453600"/>
            <a:ext cx="10588624" cy="748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D6618B-DF84-4E96-B2FD-7B59D5717C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8513" y="1633538"/>
            <a:ext cx="10588625" cy="4087812"/>
          </a:xfrm>
        </p:spPr>
        <p:txBody>
          <a:bodyPr/>
          <a:lstStyle>
            <a:lvl1pPr marL="361950" indent="-361950">
              <a:buFont typeface="+mj-lt"/>
              <a:buAutoNum type="arabicPeriod"/>
              <a:defRPr sz="1400" b="1" cap="all" baseline="0">
                <a:solidFill>
                  <a:schemeClr val="bg1"/>
                </a:solidFill>
              </a:defRPr>
            </a:lvl1pPr>
            <a:lvl2pPr marL="627063" indent="-265113">
              <a:defRPr sz="1400" b="1" cap="all" baseline="0">
                <a:solidFill>
                  <a:schemeClr val="bg1"/>
                </a:solidFill>
              </a:defRPr>
            </a:lvl2pPr>
            <a:lvl3pPr>
              <a:defRPr b="1" cap="all" baseline="0">
                <a:solidFill>
                  <a:schemeClr val="bg1"/>
                </a:solidFill>
              </a:defRPr>
            </a:lvl3pPr>
            <a:lvl4pPr>
              <a:defRPr b="1" cap="all" baseline="0">
                <a:solidFill>
                  <a:schemeClr val="bg1"/>
                </a:solidFill>
              </a:defRPr>
            </a:lvl4pPr>
            <a:lvl5pPr>
              <a:defRPr b="1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428454B1-AE1A-41EC-AD14-E0008864B56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023EA8A-7243-49C8-8C39-DC7F2EDABC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0BFC8F03-4431-41CF-AF1F-ECDA545293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633FBDA7-6230-410C-AB76-A8190197912A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220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DBAD0C-7FB6-4652-87AA-A678753BF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4" y="453600"/>
            <a:ext cx="10588624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8512" y="1645033"/>
            <a:ext cx="1058862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F0F6B-AA6E-4B16-90F1-26987BBE9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7" name="Date_DateCustomA">
            <a:extLst>
              <a:ext uri="{FF2B5EF4-FFF2-40B4-BE49-F238E27FC236}">
                <a16:creationId xmlns:a16="http://schemas.microsoft.com/office/drawing/2014/main" id="{FDCD1E09-F97D-49B0-8DE9-0E701EFB5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36473F4E-91A4-4C5D-BCED-01D34A47CC2E}" type="datetime1">
              <a:rPr lang="en-GB" smtClean="0"/>
              <a:t>12/02/2019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488632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478155-5C9E-4D4A-AA75-125DF35A1CB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499224" y="1645032"/>
            <a:ext cx="4887913" cy="4063354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842E0E-6D91-4141-882C-6C91050C6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C64885CE-5A72-464C-A675-4AEA666E3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E8B61100-919C-4CF2-9D52-25E29E082956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08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4071937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3" name="Content Placeholder 4">
            <a:extLst>
              <a:ext uri="{FF2B5EF4-FFF2-40B4-BE49-F238E27FC236}">
                <a16:creationId xmlns:a16="http://schemas.microsoft.com/office/drawing/2014/main" id="{535335C1-5736-449E-B5A3-80EF8EFB92D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84838" y="1645032"/>
            <a:ext cx="5702300" cy="4063354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85281A-363B-4F1C-8128-EA4AF52562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B0E6362C-AD60-4A3E-B1BD-8ACCD0B3D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C3CC85F-6194-4C2D-BB55-33B1B6E2233F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11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798513" y="312840"/>
            <a:ext cx="10588625" cy="74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noProof="0" dirty="0"/>
              <a:t>Presentation title</a:t>
            </a:r>
            <a:br>
              <a:rPr lang="en-GB" noProof="0" dirty="0"/>
            </a:br>
            <a:r>
              <a:rPr lang="en-GB" noProof="0" dirty="0"/>
              <a:t>(in cyan)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7200" y="6282000"/>
            <a:ext cx="479938" cy="15561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 b="0" baseline="0"/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8512" y="1648207"/>
            <a:ext cx="10588625" cy="4060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4 No bullet text 18</a:t>
            </a:r>
          </a:p>
          <a:p>
            <a:pPr lvl="4"/>
            <a:r>
              <a:rPr lang="en-GB" noProof="0" dirty="0"/>
              <a:t>5 </a:t>
            </a:r>
            <a:r>
              <a:rPr lang="en-GB" noProof="0" dirty="0" err="1"/>
              <a:t>Megaheader</a:t>
            </a:r>
            <a:r>
              <a:rPr lang="en-GB" noProof="0" dirty="0"/>
              <a:t> caps 48</a:t>
            </a:r>
          </a:p>
          <a:p>
            <a:pPr lvl="5"/>
            <a:r>
              <a:rPr lang="en-GB" noProof="0" dirty="0"/>
              <a:t>6 Header caps 18</a:t>
            </a:r>
          </a:p>
          <a:p>
            <a:pPr lvl="6"/>
            <a:r>
              <a:rPr lang="en-GB" noProof="0" dirty="0"/>
              <a:t>7 Text 18</a:t>
            </a:r>
          </a:p>
          <a:p>
            <a:pPr lvl="7"/>
            <a:r>
              <a:rPr lang="en-GB" noProof="0" dirty="0"/>
              <a:t>8 Number 16</a:t>
            </a:r>
          </a:p>
          <a:p>
            <a:pPr lvl="8"/>
            <a:r>
              <a:rPr lang="en-GB" noProof="0" dirty="0"/>
              <a:t>9 Letter 16</a:t>
            </a:r>
          </a:p>
          <a:p>
            <a:pPr lvl="8"/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E4955-7821-481C-9AF7-C7D937675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6062" y="6281956"/>
            <a:ext cx="6515101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0" name="Date_DateCustomA">
            <a:extLst>
              <a:ext uri="{FF2B5EF4-FFF2-40B4-BE49-F238E27FC236}">
                <a16:creationId xmlns:a16="http://schemas.microsoft.com/office/drawing/2014/main" id="{ADC3E656-DC3F-4718-B1B2-E5B4B6661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96E9BBC-B0A1-4150-9A9F-F34527166AF0}" type="datetime1">
              <a:rPr lang="en-GB" smtClean="0"/>
              <a:t>12/02/2019</a:t>
            </a:fld>
            <a:endParaRPr lang="da-DK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135459E-96A0-4D48-B1D9-A034EE07E024}"/>
              </a:ext>
            </a:extLst>
          </p:cNvPr>
          <p:cNvGrpSpPr/>
          <p:nvPr userDrawn="1"/>
        </p:nvGrpSpPr>
        <p:grpSpPr>
          <a:xfrm>
            <a:off x="-1972094" y="1634370"/>
            <a:ext cx="1796791" cy="2907588"/>
            <a:chOff x="-1899137" y="-1"/>
            <a:chExt cx="1796791" cy="290758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DF113FF-8BE3-4207-A5C6-F4579EED1B78}"/>
                </a:ext>
              </a:extLst>
            </p:cNvPr>
            <p:cNvGrpSpPr/>
            <p:nvPr userDrawn="1"/>
          </p:nvGrpSpPr>
          <p:grpSpPr>
            <a:xfrm>
              <a:off x="-1899137" y="-1"/>
              <a:ext cx="1796791" cy="2907588"/>
              <a:chOff x="9009867" y="1645032"/>
              <a:chExt cx="2365739" cy="3828268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5359A05F-1860-4448-A740-55E89B6688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8399B32-2EE3-49AE-80A0-6797B01E89E6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6A251040-79B2-4E75-B580-29B9D6CC1B9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3193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25B3411-6214-4AE2-A1EF-BEE63EC00B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2"/>
            <a:stretch>
              <a:fillRect/>
            </a:stretch>
          </p:blipFill>
          <p:spPr>
            <a:xfrm>
              <a:off x="-1884053" y="1200637"/>
              <a:ext cx="1418614" cy="1444137"/>
            </a:xfrm>
            <a:prstGeom prst="rect">
              <a:avLst/>
            </a:prstGeom>
          </p:spPr>
        </p:pic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038C835D-7A3F-4157-850A-1556A9D8479F}"/>
              </a:ext>
            </a:extLst>
          </p:cNvPr>
          <p:cNvPicPr>
            <a:picLocks noChangeAspect="1"/>
          </p:cNvPicPr>
          <p:nvPr userDrawn="1"/>
        </p:nvPicPr>
        <p:blipFill>
          <a:blip r:embed="rId43"/>
          <a:stretch>
            <a:fillRect/>
          </a:stretch>
        </p:blipFill>
        <p:spPr>
          <a:xfrm>
            <a:off x="798513" y="6159600"/>
            <a:ext cx="2826458" cy="2556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6515BF35-693E-4749-821E-5148CED147C8}"/>
              </a:ext>
            </a:extLst>
          </p:cNvPr>
          <p:cNvSpPr/>
          <p:nvPr userDrawn="1"/>
        </p:nvSpPr>
        <p:spPr>
          <a:xfrm>
            <a:off x="2051824" y="6142932"/>
            <a:ext cx="1573147" cy="2722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34" r:id="rId2"/>
    <p:sldLayoutId id="2147483797" r:id="rId3"/>
    <p:sldLayoutId id="2147483748" r:id="rId4"/>
    <p:sldLayoutId id="2147483788" r:id="rId5"/>
    <p:sldLayoutId id="2147483798" r:id="rId6"/>
    <p:sldLayoutId id="2147483737" r:id="rId7"/>
    <p:sldLayoutId id="2147483791" r:id="rId8"/>
    <p:sldLayoutId id="2147483770" r:id="rId9"/>
    <p:sldLayoutId id="2147483792" r:id="rId10"/>
    <p:sldLayoutId id="2147483793" r:id="rId11"/>
    <p:sldLayoutId id="2147483771" r:id="rId12"/>
    <p:sldLayoutId id="2147483795" r:id="rId13"/>
    <p:sldLayoutId id="2147483794" r:id="rId14"/>
    <p:sldLayoutId id="2147483768" r:id="rId15"/>
    <p:sldLayoutId id="2147483773" r:id="rId16"/>
    <p:sldLayoutId id="2147483769" r:id="rId17"/>
    <p:sldLayoutId id="2147483772" r:id="rId18"/>
    <p:sldLayoutId id="2147483774" r:id="rId19"/>
    <p:sldLayoutId id="2147483775" r:id="rId20"/>
    <p:sldLayoutId id="2147483776" r:id="rId21"/>
    <p:sldLayoutId id="2147483796" r:id="rId22"/>
    <p:sldLayoutId id="2147483777" r:id="rId23"/>
    <p:sldLayoutId id="2147483783" r:id="rId24"/>
    <p:sldLayoutId id="2147483782" r:id="rId25"/>
    <p:sldLayoutId id="2147483781" r:id="rId26"/>
    <p:sldLayoutId id="2147483780" r:id="rId27"/>
    <p:sldLayoutId id="2147483779" r:id="rId28"/>
    <p:sldLayoutId id="2147483784" r:id="rId29"/>
    <p:sldLayoutId id="2147483778" r:id="rId30"/>
    <p:sldLayoutId id="2147483785" r:id="rId31"/>
    <p:sldLayoutId id="2147483749" r:id="rId32"/>
    <p:sldLayoutId id="2147483746" r:id="rId33"/>
    <p:sldLayoutId id="2147483787" r:id="rId34"/>
    <p:sldLayoutId id="2147483738" r:id="rId35"/>
    <p:sldLayoutId id="2147483747" r:id="rId36"/>
    <p:sldLayoutId id="2147483799" r:id="rId37"/>
    <p:sldLayoutId id="2147483790" r:id="rId38"/>
    <p:sldLayoutId id="2147483767" r:id="rId39"/>
  </p:sldLayoutIdLst>
  <p:hf hdr="0" ftr="0" dt="0"/>
  <p:txStyles>
    <p:titleStyle>
      <a:lvl1pPr algn="l" defTabSz="457189" rtl="0" eaLnBrk="1" fontAlgn="base" hangingPunct="1">
        <a:spcBef>
          <a:spcPct val="0"/>
        </a:spcBef>
        <a:spcAft>
          <a:spcPct val="0"/>
        </a:spcAft>
        <a:defRPr sz="2400" b="1" kern="1200" cap="all" spc="-50" baseline="0">
          <a:solidFill>
            <a:schemeClr val="tx2"/>
          </a:solidFill>
          <a:latin typeface="Verdana"/>
          <a:ea typeface="Verdana" pitchFamily="34" charset="0"/>
          <a:cs typeface="Verdana" pitchFamily="34" charset="0"/>
        </a:defRPr>
      </a:lvl1pPr>
      <a:lvl2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2pPr>
      <a:lvl3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3pPr>
      <a:lvl4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4pPr>
      <a:lvl5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5pPr>
      <a:lvl6pPr marL="457189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6pPr>
      <a:lvl7pPr marL="914377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7pPr>
      <a:lvl8pPr marL="1371566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8pPr>
      <a:lvl9pPr marL="1828754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9pPr>
    </p:titleStyle>
    <p:bodyStyle>
      <a:lvl1pPr marL="2520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kern="1200" spc="-50" baseline="0">
          <a:solidFill>
            <a:schemeClr val="tx1"/>
          </a:solidFill>
          <a:latin typeface="Verdana"/>
          <a:ea typeface="Verdana" pitchFamily="34" charset="0"/>
          <a:cs typeface="Verdana" pitchFamily="34" charset="0"/>
        </a:defRPr>
      </a:lvl1pPr>
      <a:lvl2pPr marL="6480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6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2pPr>
      <a:lvl3pPr marL="9792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4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3pPr>
      <a:lvl4pPr marL="0" indent="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​"/>
        <a:defRPr sz="18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4pPr>
      <a:lvl5pPr marL="0" indent="0" algn="l" defTabSz="457189" rtl="0" eaLnBrk="1" fontAlgn="base" hangingPunct="1">
        <a:lnSpc>
          <a:spcPct val="80000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​"/>
        <a:defRPr sz="4800" b="1" kern="1200" cap="all" spc="-100" baseline="0">
          <a:solidFill>
            <a:schemeClr val="tx1"/>
          </a:solidFill>
          <a:latin typeface="Verdana"/>
          <a:ea typeface="Verdana" pitchFamily="34" charset="0"/>
          <a:cs typeface="+mn-cs"/>
        </a:defRPr>
      </a:lvl5pPr>
      <a:lvl6pPr marL="0" indent="0" algn="l" defTabSz="457189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​"/>
        <a:defRPr sz="1800" b="1" kern="1200" cap="all" spc="-50" baseline="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457189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800" i="0" kern="1200" spc="-50">
          <a:solidFill>
            <a:schemeClr val="bg2"/>
          </a:solidFill>
          <a:latin typeface="+mn-lt"/>
          <a:ea typeface="+mn-ea"/>
          <a:cs typeface="+mn-cs"/>
        </a:defRPr>
      </a:lvl7pPr>
      <a:lvl8pPr marL="648000" indent="-252000" algn="l" defTabSz="457189" rtl="0" eaLnBrk="1" latinLnBrk="0" hangingPunct="1">
        <a:spcBef>
          <a:spcPts val="0"/>
        </a:spcBef>
        <a:spcAft>
          <a:spcPts val="1200"/>
        </a:spcAft>
        <a:buClr>
          <a:schemeClr val="bg2"/>
        </a:buClr>
        <a:buFont typeface="+mj-lt"/>
        <a:buAutoNum type="arabicPeriod"/>
        <a:defRPr sz="1600" kern="1200" spc="-50">
          <a:solidFill>
            <a:schemeClr val="tx1"/>
          </a:solidFill>
          <a:latin typeface="+mn-lt"/>
          <a:ea typeface="+mn-ea"/>
          <a:cs typeface="+mn-cs"/>
        </a:defRPr>
      </a:lvl8pPr>
      <a:lvl9pPr marL="648000" indent="-252000" algn="l" defTabSz="457189" rtl="0" eaLnBrk="1" latinLnBrk="0" hangingPunct="1">
        <a:spcBef>
          <a:spcPts val="0"/>
        </a:spcBef>
        <a:spcAft>
          <a:spcPts val="1200"/>
        </a:spcAft>
        <a:buClr>
          <a:schemeClr val="bg2"/>
        </a:buClr>
        <a:buFont typeface="+mj-lt"/>
        <a:buAutoNum type="alphaUcPeriod"/>
        <a:defRPr sz="1600" kern="1200" spc="-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659" userDrawn="1">
          <p15:clr>
            <a:srgbClr val="F26B43"/>
          </p15:clr>
        </p15:guide>
        <p15:guide id="2" pos="7173" userDrawn="1">
          <p15:clr>
            <a:srgbClr val="F26B43"/>
          </p15:clr>
        </p15:guide>
        <p15:guide id="3" orient="horz" pos="1036" userDrawn="1">
          <p15:clr>
            <a:srgbClr val="F26B43"/>
          </p15:clr>
        </p15:guide>
        <p15:guide id="4" orient="horz" pos="3595" userDrawn="1">
          <p15:clr>
            <a:srgbClr val="F26B43"/>
          </p15:clr>
        </p15:guide>
        <p15:guide id="5" pos="6146" userDrawn="1">
          <p15:clr>
            <a:srgbClr val="F26B43"/>
          </p15:clr>
        </p15:guide>
        <p15:guide id="6" pos="5633" userDrawn="1">
          <p15:clr>
            <a:srgbClr val="F26B43"/>
          </p15:clr>
        </p15:guide>
        <p15:guide id="7" pos="5120" userDrawn="1">
          <p15:clr>
            <a:srgbClr val="F26B43"/>
          </p15:clr>
        </p15:guide>
        <p15:guide id="8" pos="4607" userDrawn="1">
          <p15:clr>
            <a:srgbClr val="F26B43"/>
          </p15:clr>
        </p15:guide>
        <p15:guide id="9" pos="4094" userDrawn="1">
          <p15:clr>
            <a:srgbClr val="F26B43"/>
          </p15:clr>
        </p15:guide>
        <p15:guide id="10" pos="3581" userDrawn="1">
          <p15:clr>
            <a:srgbClr val="F26B43"/>
          </p15:clr>
        </p15:guide>
        <p15:guide id="11" pos="3068" userDrawn="1">
          <p15:clr>
            <a:srgbClr val="F26B43"/>
          </p15:clr>
        </p15:guide>
        <p15:guide id="12" pos="2555" userDrawn="1">
          <p15:clr>
            <a:srgbClr val="F26B43"/>
          </p15:clr>
        </p15:guide>
        <p15:guide id="13" pos="2042" userDrawn="1">
          <p15:clr>
            <a:srgbClr val="F26B43"/>
          </p15:clr>
        </p15:guide>
        <p15:guide id="14" pos="1529" userDrawn="1">
          <p15:clr>
            <a:srgbClr val="F26B43"/>
          </p15:clr>
        </p15:guide>
        <p15:guide id="15" pos="1016" userDrawn="1">
          <p15:clr>
            <a:srgbClr val="F26B43"/>
          </p15:clr>
        </p15:guide>
        <p15:guide id="16" pos="50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D_PresentationTitle">
            <a:extLst>
              <a:ext uri="{FF2B5EF4-FFF2-40B4-BE49-F238E27FC236}">
                <a16:creationId xmlns:a16="http://schemas.microsoft.com/office/drawing/2014/main" id="{762559F4-64D2-4777-B4A2-5B4FAFFDC7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/>
              <a:t>Overview of WRAP 2014 Platform develop and Shake-Out project update</a:t>
            </a:r>
          </a:p>
        </p:txBody>
      </p:sp>
      <p:sp>
        <p:nvSpPr>
          <p:cNvPr id="4" name="FLD_PresentationSubtitle">
            <a:extLst>
              <a:ext uri="{FF2B5EF4-FFF2-40B4-BE49-F238E27FC236}">
                <a16:creationId xmlns:a16="http://schemas.microsoft.com/office/drawing/2014/main" id="{AE283122-DAAA-4E85-87A4-5FF46F4B8A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8513" y="3102429"/>
            <a:ext cx="8136879" cy="3001931"/>
          </a:xfrm>
        </p:spPr>
        <p:txBody>
          <a:bodyPr/>
          <a:lstStyle/>
          <a:p>
            <a:r>
              <a:rPr lang="en-GB" sz="2800" dirty="0"/>
              <a:t>Ralph Morris, Tejas Shah, Marco Rodriguez, Jeremiah Johnson, Pradeepa Vennam, Kaity Lieschke, Ramboll</a:t>
            </a:r>
          </a:p>
          <a:p>
            <a:r>
              <a:rPr lang="en-GB" sz="2800" dirty="0"/>
              <a:t>B.H. Baek, UNC</a:t>
            </a:r>
          </a:p>
          <a:p>
            <a:endParaRPr lang="en-GB" sz="2800" dirty="0"/>
          </a:p>
          <a:p>
            <a:pPr algn="ctr"/>
            <a:r>
              <a:rPr lang="en-GB" sz="2800" dirty="0"/>
              <a:t>February 12, 2019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2566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7AFDC-5101-474D-8F81-00D520B1B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6:  2014 PGM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8AEA9-07E2-4499-85B4-528360714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2" y="1202400"/>
            <a:ext cx="10588625" cy="4505987"/>
          </a:xfrm>
        </p:spPr>
        <p:txBody>
          <a:bodyPr/>
          <a:lstStyle/>
          <a:p>
            <a:r>
              <a:rPr lang="en-US" dirty="0"/>
              <a:t>CAMx and CMAQ 2014 Annual Shake-Out Runs</a:t>
            </a:r>
          </a:p>
          <a:p>
            <a:r>
              <a:rPr lang="en-US" dirty="0"/>
              <a:t>Subtask 6a: PGM Set-Up and Initial Sensitivity Modeling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WRF 12-km Sensitivity (EPA 12US2 vs. WAQS 12 WUS1)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Biogenic Sensitivity (MEGAN vs. BEIS)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Select configuration for 2014 Shake-Out Runs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Begin </a:t>
            </a:r>
            <a:r>
              <a:rPr lang="en-US" dirty="0" err="1"/>
              <a:t>CAMx</a:t>
            </a:r>
            <a:r>
              <a:rPr lang="en-US" dirty="0"/>
              <a:t> 2014 Jan and Jul WRF sensitivity runs this week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CMAQ Jan/Jul to start soon</a:t>
            </a:r>
          </a:p>
          <a:p>
            <a:r>
              <a:rPr lang="en-US" dirty="0"/>
              <a:t>Subtask 6b: Annual 2014 CAMx and CMAQ 36/12-km Shake-Out Runs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Model Performance Evaluation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Lessons Learned / Recommendations for Next Steps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Additional Sensitivity Tests: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/>
              <a:t>Fire Plume Rise (EPA Briggs vs. WRAP Approach)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[No Layer Collapsing]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80F90B-7C20-4CA3-A79D-EC1615DC1C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894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E2EE-0558-4936-B157-3DEF9873E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Tasks 7 (Single-Source) 11 (Transfer) and 12 (Management)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6E20E-C1FD-40A3-B269-7733353E7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 7:  Single-Source Visibility Screening and Modeling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Preparation of PPT and Conduct Webinar December 12, 2018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Document in Memorandum  by end of Feb 2019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Separate Q/D Analysis Project for Control Measures Subcommittee</a:t>
            </a:r>
          </a:p>
          <a:p>
            <a:r>
              <a:rPr lang="en-US" dirty="0"/>
              <a:t>Task 11:  Data Transfer to IWDW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Major transfers to occur in February</a:t>
            </a:r>
          </a:p>
          <a:p>
            <a:r>
              <a:rPr lang="en-US" dirty="0"/>
              <a:t>Task 12: Management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Meetings, Conference Calls, Coordination, Progress Reports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WRAP 2014 Shake-Out Meeting March 7, 2019 in Greater Denver Area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941F8C-DC44-4402-87B1-9B20B40ED2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294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DD88A-2986-4952-827D-6A3D2B206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Revised milestone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8F295-73E9-474B-8715-D9A48A010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2" y="1447801"/>
            <a:ext cx="10588625" cy="620486"/>
          </a:xfrm>
        </p:spPr>
        <p:txBody>
          <a:bodyPr/>
          <a:lstStyle/>
          <a:p>
            <a:r>
              <a:rPr lang="en-US" dirty="0"/>
              <a:t>Highlighted are completed work elements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E15C0-4463-48B5-BAF8-AAA49E891D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C727C6-667A-4F98-A09D-F50BE7145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034" y="2203083"/>
            <a:ext cx="7872922" cy="350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86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DE1602C-E5D6-4F55-8DBE-36612875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2014 Shake-Out Objectives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281482F-C4C5-4462-8D9B-6A2C47492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3" y="1295400"/>
            <a:ext cx="4745760" cy="4412987"/>
          </a:xfrm>
        </p:spPr>
        <p:txBody>
          <a:bodyPr/>
          <a:lstStyle/>
          <a:p>
            <a:r>
              <a:rPr lang="en-US" dirty="0"/>
              <a:t>Use existing information to develop a 2014 PGM modeling platform for western U.S. and provide initial testing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3-month project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EPA 2014 Platform (12US2)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2014 WRF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EPA (12US2) &amp; WAQS (36US/12WUS2)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SMOKE 36-km Domain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New Natural Emissions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Sensitivity Tests for WRF 12-km met and Biogenic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2014 CAMx and CMAQ 36/12-km Annual Shake-Out Runs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Evaluate fire plume rise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84789EE-FA2F-4C62-852A-57A0AE3C51AB}"/>
              </a:ext>
            </a:extLst>
          </p:cNvPr>
          <p:cNvPicPr/>
          <p:nvPr/>
        </p:nvPicPr>
        <p:blipFill rotWithShape="1">
          <a:blip r:embed="rId2"/>
          <a:srcRect l="21698" t="12777" r="24514" b="55808"/>
          <a:stretch/>
        </p:blipFill>
        <p:spPr bwMode="auto">
          <a:xfrm>
            <a:off x="5798917" y="1934675"/>
            <a:ext cx="5718170" cy="40633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EAC0F46-DE4A-4075-9E63-BE8B40435A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394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227937D-0641-4932-9C4A-3FDD821AA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2014 Shake-Out Tasks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AB60886-6EAE-429F-8D1B-A3934C5B3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2" y="1055914"/>
            <a:ext cx="10588625" cy="465247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Task 1:  Modeling Plan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Draft Modeling Plan for 2014 Shake-Out dated December 31, 2018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Two comments received – Any more?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To do Modeling Plan on Lessons Learned (e.g., 2008 WestJumpAQMS and 2011 WAQS)</a:t>
            </a:r>
          </a:p>
          <a:p>
            <a:r>
              <a:rPr lang="en-US" dirty="0"/>
              <a:t>No Task 2</a:t>
            </a:r>
          </a:p>
          <a:p>
            <a:r>
              <a:rPr lang="en-US" dirty="0"/>
              <a:t>Task 3:  2014 Base Year Emissions Process </a:t>
            </a:r>
          </a:p>
          <a:p>
            <a:r>
              <a:rPr lang="en-US" dirty="0"/>
              <a:t>Task 4:  2014 WRF Meteorology MPE (PPT)</a:t>
            </a:r>
          </a:p>
          <a:p>
            <a:r>
              <a:rPr lang="en-US" dirty="0"/>
              <a:t>Task 5:  2014 GEOS-Chem BCs (PPT)</a:t>
            </a:r>
          </a:p>
          <a:p>
            <a:r>
              <a:rPr lang="en-US" dirty="0"/>
              <a:t>Task 6:  2014 PGM Modeling (contract update received Jan 29, 2019; Update Slide to Follow)</a:t>
            </a:r>
          </a:p>
          <a:p>
            <a:r>
              <a:rPr lang="en-US" dirty="0"/>
              <a:t>Task 7:  Single-Source Visibility Modeling</a:t>
            </a:r>
          </a:p>
          <a:p>
            <a:r>
              <a:rPr lang="en-US" dirty="0"/>
              <a:t>No Tasks 8, 9 and 10</a:t>
            </a:r>
          </a:p>
          <a:p>
            <a:r>
              <a:rPr lang="en-US" dirty="0"/>
              <a:t>Task 11:  Data Transfer to IWDW</a:t>
            </a:r>
          </a:p>
          <a:p>
            <a:r>
              <a:rPr lang="en-US" dirty="0"/>
              <a:t>Task 12:  Management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389093-593B-41D2-8A04-61531A2FAC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956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1A684-2DE9-4409-BDB6-D0D9D30D1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1:  Modeling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34307-3D01-48A7-809A-82DA88237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 2014 Platform Development and Shake-Out Modeling Plan dated December 31, 2018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Asked for comments by January 22, 2019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Received four comments</a:t>
            </a:r>
          </a:p>
          <a:p>
            <a:r>
              <a:rPr lang="en-US" dirty="0"/>
              <a:t>Updated Draft 2014 Modeling Plan to address comments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Submitted updated 2014 Modeling Plan to WRAP February 2, 2019</a:t>
            </a:r>
          </a:p>
          <a:p>
            <a:r>
              <a:rPr lang="en-US" dirty="0"/>
              <a:t>Second “Modeling Plan” on lessons learned from 2008/2011 and preliminary 2014 modeling that can be accounted for in 2014v2 Platform Update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Draft by end of Feb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D2FF2-50C0-4C1F-B5E9-EB24827D5A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608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3F16-BD33-4E9A-AB7E-245E84C68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 2014 Emissions Processing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5CBA2-E4BA-48F7-B20F-F6C9CF96D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2" y="1099458"/>
            <a:ext cx="10588625" cy="4608930"/>
          </a:xfrm>
        </p:spPr>
        <p:txBody>
          <a:bodyPr/>
          <a:lstStyle/>
          <a:p>
            <a:r>
              <a:rPr lang="en-US" dirty="0"/>
              <a:t>Start with EPA’s 2014 Modeling CMAQ-ready emissions for 12-km 12US2 modeling domains</a:t>
            </a:r>
          </a:p>
          <a:p>
            <a:r>
              <a:rPr lang="en-US" dirty="0"/>
              <a:t>2014 Anthropogenic Emissions (UNC Lead)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SMOKE Processing for 36-km 36US1 Domain -- Completed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SMOKE Processing of 2014 Point and Non-Point  with western state updates  -- Completed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Point: O&amp;G, EGU, nonEGU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Non-Point: RWC, FugDust, Other (Area)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Transferred 2014 36/12-km CMAQ-ready sector emissions to Ramboll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CMAQ2CAMx convertor to generate </a:t>
            </a:r>
            <a:r>
              <a:rPr lang="en-US" dirty="0" err="1"/>
              <a:t>CAMx</a:t>
            </a:r>
            <a:r>
              <a:rPr lang="en-US" dirty="0"/>
              <a:t>-ready files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Data corruption of </a:t>
            </a:r>
            <a:r>
              <a:rPr lang="en-US" dirty="0" err="1"/>
              <a:t>CAMx</a:t>
            </a:r>
            <a:r>
              <a:rPr lang="en-US" dirty="0"/>
              <a:t>-ready emissions so re-running CMAQ2CAMx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Tag NOx point sources &gt; 5 </a:t>
            </a:r>
            <a:r>
              <a:rPr lang="en-US" dirty="0" err="1"/>
              <a:t>tpd</a:t>
            </a:r>
            <a:r>
              <a:rPr lang="en-US" dirty="0"/>
              <a:t> for treatment with Plume-in-Grid (</a:t>
            </a:r>
            <a:r>
              <a:rPr lang="en-US" dirty="0" err="1"/>
              <a:t>PiG</a:t>
            </a:r>
            <a:r>
              <a:rPr lang="en-US" dirty="0"/>
              <a:t>) module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~ 500 sources across 12US2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574F0-5131-448F-A79F-B62E384D76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63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1A67E-C85B-4497-9745-60AE2C40E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 2014 Emissions Processing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83CF7-EC99-48CA-831F-B613CE214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2014 Natural Emissions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MEGANv3 Biogenic (compare with EPA SMOKE-BEIS)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Sea Salt processor (SSA/DMS) – </a:t>
            </a:r>
            <a:r>
              <a:rPr lang="en-US" dirty="0" err="1"/>
              <a:t>CAMx</a:t>
            </a:r>
            <a:r>
              <a:rPr lang="en-US" dirty="0"/>
              <a:t> with DMS chemistry not ready, rename DMS as SO2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New WBD Processor – Needs more refinement</a:t>
            </a:r>
          </a:p>
          <a:p>
            <a:pP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New 2014 BlueSky Fires from Air Sciences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US" dirty="0"/>
              <a:t>Several iterations of fire emissions, final received January 31, 2019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US" dirty="0"/>
              <a:t>Flaming fires take a long time to process</a:t>
            </a:r>
          </a:p>
          <a:p>
            <a:pPr lvl="2">
              <a:buSzPct val="100000"/>
              <a:buFont typeface="Courier New" panose="02070309020205020404" pitchFamily="49" charset="0"/>
              <a:buChar char="o"/>
            </a:pPr>
            <a:r>
              <a:rPr lang="en-US" dirty="0"/>
              <a:t>SMOKE 3-D output takes 5-days computer time to process and &gt; 4 Tb output</a:t>
            </a:r>
          </a:p>
          <a:p>
            <a:pPr lvl="2">
              <a:buSzPct val="100000"/>
              <a:buFont typeface="Courier New" panose="02070309020205020404" pitchFamily="49" charset="0"/>
              <a:buChar char="o"/>
            </a:pPr>
            <a:r>
              <a:rPr lang="en-US" dirty="0"/>
              <a:t>10 of 12 months processed</a:t>
            </a:r>
          </a:p>
          <a:p>
            <a:pPr lvl="2">
              <a:buSzPct val="100000"/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buSzPct val="100000"/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SzPct val="150000"/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B33811-D5E7-4E58-B91A-D171A6290B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297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B485A-2197-4491-BBBA-DEE7EC4BA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4:  2014 WRF Model Evaluation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C9DC9-8466-44E5-8C69-8DC424521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Results presented at Jan 31, 2019 RTOWG Conference Call</a:t>
            </a:r>
          </a:p>
          <a:p>
            <a:r>
              <a:rPr lang="en-GB" dirty="0"/>
              <a:t>Two WRF 12-km Datasets: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EPA 12-km 12US2 and WAQS 12-km WUS2</a:t>
            </a:r>
          </a:p>
          <a:p>
            <a:r>
              <a:rPr lang="en-GB" dirty="0"/>
              <a:t>Quantitative Evaluation using Surface Met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Wind Speed, Wind Direction, Temperature and Humidity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Evaluate for WUS, by State and by Site (make available on IWDW)</a:t>
            </a:r>
          </a:p>
          <a:p>
            <a:r>
              <a:rPr lang="en-GB" dirty="0"/>
              <a:t>Qualitative Evaluation of Precipitation using PRISM Data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Monthly and Daily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9F729-0481-4C01-A0D2-B76EBB1FCA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7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7021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7A9E4-60C0-4FA7-A7F9-CBDFC631F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5:  2014 GEOS-Chem Boundary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9D33F-20F3-45AD-BB96-C2FF909E9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2" y="1458686"/>
            <a:ext cx="10588625" cy="4249701"/>
          </a:xfrm>
        </p:spPr>
        <p:txBody>
          <a:bodyPr/>
          <a:lstStyle/>
          <a:p>
            <a:r>
              <a:rPr lang="en-US" dirty="0"/>
              <a:t>Process 2014 GEOS-Chem to generate BCs for CAMx and CMAQ 25-layer 36US domain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Update species mapping in GC2CAMx and GC2CMAQ</a:t>
            </a:r>
          </a:p>
          <a:p>
            <a:r>
              <a:rPr lang="en-US" dirty="0"/>
              <a:t>Conduct inert with deposition BC-only CAMx 36-km 36US1 and 12-km 12US2 domains simulations and analyze spatial plots and evaluation against CASTNet O3 and IMPROVE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As just simulating BCs (no emissions or chemistry) would expect model to underestimate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Potential issues seen with Ozone, Crustal (Fine and Coarse) and SO4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No issues seen with NH3 and NaCl that have been seen in past Global runs</a:t>
            </a:r>
          </a:p>
          <a:p>
            <a:r>
              <a:rPr lang="en-US" dirty="0"/>
              <a:t>Adjust 2014 BCs to eliminate anomalies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Use capping of maximum species to eliminate anomalies (Ozone, SO4 and SO2)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Don’t use scaling that should be addressed with GEOS-Chem emission updates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7913F6-0812-4556-9E64-774852A690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452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01E3B-8584-4EA6-A5D1-4123497EB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5:  2014 GEOS-Chem Boundary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EA2AF-6CFC-4D16-9E8D-95EAF8013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caps to 2014 GEOS-Chem BCs to eliminate anomalies (SO2/PSO4) or high ozone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9F9A6F-7F85-46F9-A282-F6158F5672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493C4E-8ACC-4B90-96E6-9CC7321425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65"/>
          <a:stretch/>
        </p:blipFill>
        <p:spPr>
          <a:xfrm>
            <a:off x="349133" y="2469493"/>
            <a:ext cx="5071954" cy="286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71682F-A112-4032-A540-20E39186B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2182" y="2548387"/>
            <a:ext cx="5573701" cy="3160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60A18B5-D4DB-4B68-AEDC-7D3DA049333C}"/>
              </a:ext>
            </a:extLst>
          </p:cNvPr>
          <p:cNvSpPr txBox="1"/>
          <p:nvPr/>
        </p:nvSpPr>
        <p:spPr bwMode="auto">
          <a:xfrm>
            <a:off x="6444342" y="2647640"/>
            <a:ext cx="3657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SO2 36US3 BCs</a:t>
            </a:r>
          </a:p>
        </p:txBody>
      </p:sp>
    </p:spTree>
    <p:extLst>
      <p:ext uri="{BB962C8B-B14F-4D97-AF65-F5344CB8AC3E}">
        <p14:creationId xmlns:p14="http://schemas.microsoft.com/office/powerpoint/2010/main" val="15032191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83755936313777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837559363137773"/>
</p:tagLst>
</file>

<file path=ppt/theme/theme1.xml><?xml version="1.0" encoding="utf-8"?>
<a:theme xmlns:a="http://schemas.openxmlformats.org/drawingml/2006/main" name="Blank">
  <a:themeElements>
    <a:clrScheme name="Ramboll">
      <a:dk1>
        <a:srgbClr val="333333"/>
      </a:dk1>
      <a:lt1>
        <a:srgbClr val="FFFFFF"/>
      </a:lt1>
      <a:dk2>
        <a:srgbClr val="009DF0"/>
      </a:dk2>
      <a:lt2>
        <a:srgbClr val="797766"/>
      </a:lt2>
      <a:accent1>
        <a:srgbClr val="ADDDFF"/>
      </a:accent1>
      <a:accent2>
        <a:srgbClr val="3AA551"/>
      </a:accent2>
      <a:accent3>
        <a:srgbClr val="A8D100"/>
      </a:accent3>
      <a:accent4>
        <a:srgbClr val="C40079"/>
      </a:accent4>
      <a:accent5>
        <a:srgbClr val="C63418"/>
      </a:accent5>
      <a:accent6>
        <a:srgbClr val="D0CFC9"/>
      </a:accent6>
      <a:hlink>
        <a:srgbClr val="009DF0"/>
      </a:hlink>
      <a:folHlink>
        <a:srgbClr val="ADDDF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marR="0" algn="l" defTabSz="457200" rtl="0" eaLnBrk="0" fontAlgn="base" latinLnBrk="0" hangingPunct="0">
          <a:spcBef>
            <a:spcPct val="0"/>
          </a:spcBef>
          <a:buClrTx/>
          <a:buSzTx/>
          <a:tabLst/>
          <a:defRPr kumimoji="0" sz="1800" b="0" i="0" u="none" strike="noStrike" kern="1200" cap="none" spc="0" normalizeH="0" baseline="0" noProof="0" dirty="0" err="1" smtClean="0">
            <a:ln>
              <a:noFill/>
            </a:ln>
            <a:solidFill>
              <a:schemeClr val="tx1"/>
            </a:solidFill>
            <a:effectLst/>
            <a:uLnTx/>
            <a:uFillTx/>
            <a:latin typeface="Verdana"/>
            <a:ea typeface="Verdana" pitchFamily="34" charset="0"/>
            <a:cs typeface="Verdana" pitchFamily="34" charset="0"/>
          </a:defRPr>
        </a:defPPr>
      </a:lstStyle>
    </a:tx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  <a:extLst>
    <a:ext uri="{05A4C25C-085E-4340-85A3-A5531E510DB2}">
      <thm15:themeFamily xmlns:thm15="http://schemas.microsoft.com/office/thememl/2012/main" name="Ramboll Template MIK adjustments.potx" id="{8AF8F9E4-DE39-4C2B-85B6-4A5686C9C8EC}" vid="{89A0920C-1F3F-4FDF-B731-81363685CBD0}"/>
    </a:ext>
  </a:extLst>
</a:theme>
</file>

<file path=ppt/theme/theme2.xml><?xml version="1.0" encoding="utf-8"?>
<a:theme xmlns:a="http://schemas.openxmlformats.org/drawingml/2006/main" name="Office Theme">
  <a:themeElements>
    <a:clrScheme name="Ramboll">
      <a:dk1>
        <a:sysClr val="windowText" lastClr="000000"/>
      </a:dk1>
      <a:lt1>
        <a:sysClr val="window" lastClr="FFFFFF"/>
      </a:lt1>
      <a:dk2>
        <a:srgbClr val="009DE0"/>
      </a:dk2>
      <a:lt2>
        <a:srgbClr val="797766"/>
      </a:lt2>
      <a:accent1>
        <a:srgbClr val="A7D3F5"/>
      </a:accent1>
      <a:accent2>
        <a:srgbClr val="5CA551"/>
      </a:accent2>
      <a:accent3>
        <a:srgbClr val="A1BF36"/>
      </a:accent3>
      <a:accent4>
        <a:srgbClr val="C40079"/>
      </a:accent4>
      <a:accent5>
        <a:srgbClr val="C63418"/>
      </a:accent5>
      <a:accent6>
        <a:srgbClr val="D0CFC5"/>
      </a:accent6>
      <a:hlink>
        <a:srgbClr val="0000FF"/>
      </a:hlink>
      <a:folHlink>
        <a:srgbClr val="800080"/>
      </a:folHlink>
    </a:clrScheme>
    <a:fontScheme name="Rambol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</a:theme>
</file>

<file path=ppt/theme/theme3.xml><?xml version="1.0" encoding="utf-8"?>
<a:theme xmlns:a="http://schemas.openxmlformats.org/drawingml/2006/main" name="Office Theme">
  <a:themeElements>
    <a:clrScheme name="Ramboll">
      <a:dk1>
        <a:sysClr val="windowText" lastClr="000000"/>
      </a:dk1>
      <a:lt1>
        <a:sysClr val="window" lastClr="FFFFFF"/>
      </a:lt1>
      <a:dk2>
        <a:srgbClr val="009DE0"/>
      </a:dk2>
      <a:lt2>
        <a:srgbClr val="797766"/>
      </a:lt2>
      <a:accent1>
        <a:srgbClr val="A7D3F5"/>
      </a:accent1>
      <a:accent2>
        <a:srgbClr val="5CA551"/>
      </a:accent2>
      <a:accent3>
        <a:srgbClr val="A1BF36"/>
      </a:accent3>
      <a:accent4>
        <a:srgbClr val="C40079"/>
      </a:accent4>
      <a:accent5>
        <a:srgbClr val="C63418"/>
      </a:accent5>
      <a:accent6>
        <a:srgbClr val="D0CFC5"/>
      </a:accent6>
      <a:hlink>
        <a:srgbClr val="0000FF"/>
      </a:hlink>
      <a:folHlink>
        <a:srgbClr val="800080"/>
      </a:folHlink>
    </a:clrScheme>
    <a:fontScheme name="Rambol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4ABBF43-1DE5-401E-9E72-69994FE7A2B3}">
  <we:reference id="wa104380278" version="1.0.0.6" store="en-US" storeType="OMEX"/>
  <we:alternateReferences>
    <we:reference id="WA104380278" version="1.0.0.6" store="WA104380278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1713</TotalTime>
  <Words>941</Words>
  <Application>Microsoft Office PowerPoint</Application>
  <PresentationFormat>Custom</PresentationFormat>
  <Paragraphs>121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Verdana</vt:lpstr>
      <vt:lpstr>Wingdings</vt:lpstr>
      <vt:lpstr>Blank</vt:lpstr>
      <vt:lpstr>Overview of WRAP 2014 Platform develop and Shake-Out project update</vt:lpstr>
      <vt:lpstr>WRAP 2014 Shake-Out Objectives</vt:lpstr>
      <vt:lpstr>2014 Shake-Out Tasks</vt:lpstr>
      <vt:lpstr>Task 1:  Modeling Plan</vt:lpstr>
      <vt:lpstr>Task 3:  2014 Emissions Processing </vt:lpstr>
      <vt:lpstr>Task 3:  2014 Emissions Processing </vt:lpstr>
      <vt:lpstr>Task 4:  2014 WRF Model Evaluation </vt:lpstr>
      <vt:lpstr>Task 5:  2014 GEOS-Chem Boundary Conditions</vt:lpstr>
      <vt:lpstr>Task 5:  2014 GEOS-Chem Boundary Conditions</vt:lpstr>
      <vt:lpstr>Task 6:  2014 PGM Modeling</vt:lpstr>
      <vt:lpstr>Tasks 7 (Single-Source) 11 (Transfer) and 12 (Management)</vt:lpstr>
      <vt:lpstr>Revised milestone schedule</vt:lpstr>
    </vt:vector>
  </TitlesOfParts>
  <Company>Ramboll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Ramboll</dc:creator>
  <cp:lastModifiedBy>Ralph Morris</cp:lastModifiedBy>
  <cp:revision>37</cp:revision>
  <dcterms:created xsi:type="dcterms:W3CDTF">2017-10-17T11:00:12Z</dcterms:created>
  <dcterms:modified xsi:type="dcterms:W3CDTF">2019-02-12T17:19:24Z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DocumentInfoFinished">
    <vt:lpwstr>True</vt:lpwstr>
  </property>
  <property fmtid="{D5CDD505-2E9C-101B-9397-08002B2CF9AE}" pid="4" name="CustomerId">
    <vt:lpwstr>ramboll</vt:lpwstr>
  </property>
  <property fmtid="{D5CDD505-2E9C-101B-9397-08002B2CF9AE}" pid="5" name="TemplateId">
    <vt:lpwstr>636486672340117068</vt:lpwstr>
  </property>
  <property fmtid="{D5CDD505-2E9C-101B-9397-08002B2CF9AE}" pid="6" name="UserProfileId">
    <vt:lpwstr>636646713910522723</vt:lpwstr>
  </property>
</Properties>
</file>