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33" r:id="rId1"/>
  </p:sldMasterIdLst>
  <p:notesMasterIdLst>
    <p:notesMasterId r:id="rId12"/>
  </p:notesMasterIdLst>
  <p:handoutMasterIdLst>
    <p:handoutMasterId r:id="rId13"/>
  </p:handoutMasterIdLst>
  <p:sldIdLst>
    <p:sldId id="256" r:id="rId2"/>
    <p:sldId id="257" r:id="rId3"/>
    <p:sldId id="264" r:id="rId4"/>
    <p:sldId id="262" r:id="rId5"/>
    <p:sldId id="263" r:id="rId6"/>
    <p:sldId id="260" r:id="rId7"/>
    <p:sldId id="259" r:id="rId8"/>
    <p:sldId id="261" r:id="rId9"/>
    <p:sldId id="266" r:id="rId10"/>
    <p:sldId id="265" r:id="rId11"/>
  </p:sldIdLst>
  <p:sldSz cx="12190413" cy="6859588"/>
  <p:notesSz cx="6858000" cy="9144000"/>
  <p:custDataLst>
    <p:tags r:id="rId14"/>
  </p:custDataLst>
  <p:defaultTextStyle>
    <a:defPPr>
      <a:defRPr lang="en-US"/>
    </a:defPPr>
    <a:lvl1pPr marL="0" indent="0" algn="l" defTabSz="457189" rtl="0" eaLnBrk="1" fontAlgn="base" hangingPunct="1">
      <a:lnSpc>
        <a:spcPct val="100000"/>
      </a:lnSpc>
      <a:spcBef>
        <a:spcPct val="0"/>
      </a:spcBef>
      <a:spcAft>
        <a:spcPts val="1200"/>
      </a:spcAft>
      <a:buFont typeface="Arial" panose="020B0604020202020204" pitchFamily="34" charset="0"/>
      <a:buChar char="​"/>
      <a:defRPr kern="1200" spc="-50" baseline="0">
        <a:solidFill>
          <a:schemeClr val="tx1"/>
        </a:solidFill>
        <a:latin typeface="Verdana"/>
        <a:ea typeface="Verdana" pitchFamily="34" charset="0"/>
        <a:cs typeface="Verdana" pitchFamily="34" charset="0"/>
      </a:defRPr>
    </a:lvl1pPr>
    <a:lvl2pPr marL="252000" indent="-252000" algn="l" defTabSz="457189" rtl="0" eaLnBrk="1" fontAlgn="base" hangingPunct="1">
      <a:lnSpc>
        <a:spcPct val="100000"/>
      </a:lnSpc>
      <a:spcBef>
        <a:spcPct val="0"/>
      </a:spcBef>
      <a:spcAft>
        <a:spcPts val="1200"/>
      </a:spcAft>
      <a:buFont typeface="Verdana" pitchFamily="34" charset="0"/>
      <a:buChar char="•"/>
      <a:defRPr sz="1800" kern="1200" spc="-50">
        <a:solidFill>
          <a:schemeClr val="tx1"/>
        </a:solidFill>
        <a:latin typeface="Verdana"/>
        <a:ea typeface="Verdana" pitchFamily="34" charset="0"/>
        <a:cs typeface="+mn-cs"/>
      </a:defRPr>
    </a:lvl2pPr>
    <a:lvl3pPr marL="648000" indent="-252000" algn="l" defTabSz="457189" rtl="0" eaLnBrk="1" fontAlgn="base" hangingPunct="1">
      <a:lnSpc>
        <a:spcPct val="100000"/>
      </a:lnSpc>
      <a:spcBef>
        <a:spcPct val="0"/>
      </a:spcBef>
      <a:spcAft>
        <a:spcPts val="1200"/>
      </a:spcAft>
      <a:buFont typeface="Verdana" pitchFamily="34" charset="0"/>
      <a:buChar char="•"/>
      <a:defRPr sz="1600" kern="1200" spc="-50">
        <a:solidFill>
          <a:schemeClr val="tx1"/>
        </a:solidFill>
        <a:latin typeface="Verdana"/>
        <a:ea typeface="Verdana" pitchFamily="34" charset="0"/>
        <a:cs typeface="+mn-cs"/>
      </a:defRPr>
    </a:lvl3pPr>
    <a:lvl4pPr marL="979200" indent="-252000" algn="l" defTabSz="457189" rtl="0" eaLnBrk="1" fontAlgn="base" hangingPunct="1">
      <a:lnSpc>
        <a:spcPct val="100000"/>
      </a:lnSpc>
      <a:spcBef>
        <a:spcPct val="0"/>
      </a:spcBef>
      <a:spcAft>
        <a:spcPts val="1200"/>
      </a:spcAft>
      <a:buFont typeface="Verdana" panose="020B0604030504040204" pitchFamily="34" charset="0"/>
      <a:buChar char="•"/>
      <a:defRPr sz="1400" kern="1200" spc="-50">
        <a:solidFill>
          <a:schemeClr val="tx1"/>
        </a:solidFill>
        <a:latin typeface="Verdana"/>
        <a:ea typeface="Verdana" pitchFamily="34" charset="0"/>
        <a:cs typeface="+mn-cs"/>
      </a:defRPr>
    </a:lvl4pPr>
    <a:lvl5pPr marL="0" indent="0" algn="l" defTabSz="457189" rtl="0" eaLnBrk="1" fontAlgn="base" hangingPunct="1">
      <a:lnSpc>
        <a:spcPct val="80000"/>
      </a:lnSpc>
      <a:spcBef>
        <a:spcPct val="0"/>
      </a:spcBef>
      <a:spcAft>
        <a:spcPts val="1200"/>
      </a:spcAft>
      <a:buFont typeface="Arial" panose="020B0604020202020204" pitchFamily="34" charset="0"/>
      <a:buChar char="​"/>
      <a:defRPr sz="4800" b="1" kern="1200" cap="all" spc="-50" baseline="0">
        <a:solidFill>
          <a:schemeClr val="tx1"/>
        </a:solidFill>
        <a:latin typeface="Verdana"/>
        <a:ea typeface="Verdana" pitchFamily="34" charset="0"/>
        <a:cs typeface="+mn-cs"/>
      </a:defRPr>
    </a:lvl5pPr>
    <a:lvl6pPr marL="0" indent="0" algn="l" defTabSz="457189" rtl="0" eaLnBrk="1" latinLnBrk="0" hangingPunct="1">
      <a:spcBef>
        <a:spcPts val="0"/>
      </a:spcBef>
      <a:spcAft>
        <a:spcPts val="600"/>
      </a:spcAft>
      <a:buClr>
        <a:schemeClr val="tx2"/>
      </a:buClr>
      <a:buFont typeface="Arial" panose="020B0604020202020204" pitchFamily="34" charset="0"/>
      <a:buChar char="​"/>
      <a:defRPr sz="1800" b="1" kern="1200" cap="all" spc="-50" baseline="0">
        <a:solidFill>
          <a:schemeClr val="tx2"/>
        </a:solidFill>
        <a:latin typeface="+mn-lt"/>
        <a:ea typeface="+mn-ea"/>
        <a:cs typeface="+mn-cs"/>
      </a:defRPr>
    </a:lvl6pPr>
    <a:lvl7pPr marL="0" indent="0" algn="l" defTabSz="457189" rtl="0" eaLnBrk="1" latinLnBrk="0" hangingPunct="1">
      <a:spcBef>
        <a:spcPts val="0"/>
      </a:spcBef>
      <a:spcAft>
        <a:spcPts val="1200"/>
      </a:spcAft>
      <a:buFont typeface="Arial" panose="020B0604020202020204" pitchFamily="34" charset="0"/>
      <a:buChar char="​"/>
      <a:defRPr sz="1800" i="1" kern="1200" spc="-50">
        <a:solidFill>
          <a:schemeClr val="bg2"/>
        </a:solidFill>
        <a:latin typeface="+mn-lt"/>
        <a:ea typeface="+mn-ea"/>
        <a:cs typeface="+mn-cs"/>
      </a:defRPr>
    </a:lvl7pPr>
    <a:lvl8pPr marL="648000" indent="-252000" algn="l" defTabSz="457189" rtl="0" eaLnBrk="1" latinLnBrk="0" hangingPunct="1">
      <a:spcBef>
        <a:spcPts val="0"/>
      </a:spcBef>
      <a:spcAft>
        <a:spcPts val="1200"/>
      </a:spcAft>
      <a:buClr>
        <a:schemeClr val="bg2"/>
      </a:buClr>
      <a:buFont typeface="+mj-lt"/>
      <a:buAutoNum type="arabicPeriod"/>
      <a:defRPr sz="1600" kern="1200" spc="-50">
        <a:solidFill>
          <a:schemeClr val="tx1"/>
        </a:solidFill>
        <a:latin typeface="+mn-lt"/>
        <a:ea typeface="+mn-ea"/>
        <a:cs typeface="+mn-cs"/>
      </a:defRPr>
    </a:lvl8pPr>
    <a:lvl9pPr marL="648000" indent="-252000" algn="l" defTabSz="457189" rtl="0" eaLnBrk="1" latinLnBrk="0" hangingPunct="1">
      <a:spcBef>
        <a:spcPts val="0"/>
      </a:spcBef>
      <a:spcAft>
        <a:spcPts val="1200"/>
      </a:spcAft>
      <a:buClr>
        <a:schemeClr val="bg2"/>
      </a:buClr>
      <a:buFont typeface="+mj-lt"/>
      <a:buAutoNum type="alphaUcPeriod"/>
      <a:defRPr sz="1600" kern="1200" spc="-5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ore, Tom" initials="MT" lastIdx="4" clrIdx="0">
    <p:extLst>
      <p:ext uri="{19B8F6BF-5375-455C-9EA6-DF929625EA0E}">
        <p15:presenceInfo xmlns:p15="http://schemas.microsoft.com/office/powerpoint/2012/main" userId="S-1-5-21-79123745-1308320336-1621235808-610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FF"/>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0104" autoAdjust="0"/>
  </p:normalViewPr>
  <p:slideViewPr>
    <p:cSldViewPr snapToGrid="0">
      <p:cViewPr varScale="1">
        <p:scale>
          <a:sx n="121" d="100"/>
          <a:sy n="121" d="100"/>
        </p:scale>
        <p:origin x="822" y="108"/>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121" d="100"/>
          <a:sy n="121" d="100"/>
        </p:scale>
        <p:origin x="493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en-GB" dirty="0"/>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en-GB"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8B7588AC-F512-4847-9233-601F4B16DDFE}" type="slidenum">
              <a:rPr lang="en-GB" smtClean="0"/>
              <a:pPr/>
              <a:t>‹#›</a:t>
            </a:fld>
            <a:endParaRPr lang="en-GB" dirty="0"/>
          </a:p>
        </p:txBody>
      </p:sp>
      <p:sp>
        <p:nvSpPr>
          <p:cNvPr id="3" name="Date Placeholder 2">
            <a:extLst>
              <a:ext uri="{FF2B5EF4-FFF2-40B4-BE49-F238E27FC236}">
                <a16:creationId xmlns:a16="http://schemas.microsoft.com/office/drawing/2014/main" id="{E73E8A3B-3A63-46A9-95E1-03CE2FCF9C3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AF6A870-D0BC-44DB-AD81-D5E8B04AE8D4}" type="datetimeFigureOut">
              <a:rPr lang="da-DK" smtClean="0"/>
              <a:t>15-07-2020</a:t>
            </a:fld>
            <a:endParaRPr lang="da-DK"/>
          </a:p>
        </p:txBody>
      </p:sp>
    </p:spTree>
    <p:extLst>
      <p:ext uri="{BB962C8B-B14F-4D97-AF65-F5344CB8AC3E}">
        <p14:creationId xmlns:p14="http://schemas.microsoft.com/office/powerpoint/2010/main" val="125414525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en-GB" noProof="0" dirty="0"/>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0F5B7C09-5A60-450F-8B1D-B16CDE8563A2}" type="datetime1">
              <a:rPr lang="en-GB" noProof="0" smtClean="0"/>
              <a:pPr/>
              <a:t>15/07/2020</a:t>
            </a:fld>
            <a:endParaRPr lang="en-GB" noProof="0" dirty="0"/>
          </a:p>
        </p:txBody>
      </p:sp>
      <p:sp>
        <p:nvSpPr>
          <p:cNvPr id="4" name="Slide Image Placeholder 3"/>
          <p:cNvSpPr>
            <a:spLocks noGrp="1" noRot="1" noChangeAspect="1"/>
          </p:cNvSpPr>
          <p:nvPr>
            <p:ph type="sldImg" idx="2"/>
          </p:nvPr>
        </p:nvSpPr>
        <p:spPr>
          <a:xfrm>
            <a:off x="382588" y="685800"/>
            <a:ext cx="6092825" cy="3429000"/>
          </a:xfrm>
          <a:prstGeom prst="rect">
            <a:avLst/>
          </a:prstGeom>
          <a:noFill/>
          <a:ln w="3175">
            <a:solidFill>
              <a:schemeClr val="accent6"/>
            </a:solidFill>
          </a:ln>
        </p:spPr>
        <p:txBody>
          <a:bodyPr vert="horz" wrap="square" lIns="91440" tIns="45720" rIns="91440" bIns="45720" numCol="1" anchor="ctr" anchorCtr="0" compatLnSpc="1">
            <a:prstTxWarp prst="textNoShape">
              <a:avLst/>
            </a:prstTxWarp>
          </a:bodyPr>
          <a:lstStyle/>
          <a:p>
            <a:pPr lvl="0"/>
            <a:endParaRPr lang="en-GB"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en-GB" noProof="0"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A1F2F6E2-CA2D-40A7-8BE4-C30E5CF2054D}" type="slidenum">
              <a:rPr lang="en-GB" noProof="0" smtClean="0"/>
              <a:pPr/>
              <a:t>‹#›</a:t>
            </a:fld>
            <a:endParaRPr lang="en-GB" noProof="0" dirty="0"/>
          </a:p>
        </p:txBody>
      </p:sp>
    </p:spTree>
    <p:extLst>
      <p:ext uri="{BB962C8B-B14F-4D97-AF65-F5344CB8AC3E}">
        <p14:creationId xmlns:p14="http://schemas.microsoft.com/office/powerpoint/2010/main" val="3365346767"/>
      </p:ext>
    </p:extLst>
  </p:cSld>
  <p:clrMap bg1="lt1" tx1="dk1" bg2="lt2" tx2="dk2" accent1="accent1" accent2="accent2" accent3="accent3" accent4="accent4" accent5="accent5" accent6="accent6" hlink="hlink" folHlink="folHlink"/>
  <p:hf hdr="0" ftr="0" dt="0"/>
  <p:notesStyle>
    <a:lvl1pPr algn="l" defTabSz="457189" rtl="0" eaLnBrk="0" fontAlgn="base" hangingPunct="0">
      <a:spcBef>
        <a:spcPct val="30000"/>
      </a:spcBef>
      <a:spcAft>
        <a:spcPct val="0"/>
      </a:spcAft>
      <a:defRPr sz="1200" kern="1200">
        <a:solidFill>
          <a:schemeClr val="tx1"/>
        </a:solidFill>
        <a:latin typeface="Verdana" pitchFamily="34" charset="0"/>
        <a:ea typeface="Verdana" pitchFamily="34" charset="0"/>
        <a:cs typeface="Verdana" pitchFamily="34" charset="0"/>
      </a:defRPr>
    </a:lvl1pPr>
    <a:lvl2pPr marL="457189" algn="l" defTabSz="457189" rtl="0" eaLnBrk="0" fontAlgn="base" hangingPunct="0">
      <a:spcBef>
        <a:spcPct val="30000"/>
      </a:spcBef>
      <a:spcAft>
        <a:spcPct val="0"/>
      </a:spcAft>
      <a:defRPr sz="1200" kern="1200">
        <a:solidFill>
          <a:schemeClr val="tx1"/>
        </a:solidFill>
        <a:latin typeface="Verdana" pitchFamily="34" charset="0"/>
        <a:ea typeface="Verdana" pitchFamily="34" charset="0"/>
        <a:cs typeface="+mn-cs"/>
      </a:defRPr>
    </a:lvl2pPr>
    <a:lvl3pPr marL="914377" algn="l" defTabSz="457189" rtl="0" eaLnBrk="0" fontAlgn="base" hangingPunct="0">
      <a:spcBef>
        <a:spcPct val="30000"/>
      </a:spcBef>
      <a:spcAft>
        <a:spcPct val="0"/>
      </a:spcAft>
      <a:defRPr sz="1200" kern="1200">
        <a:solidFill>
          <a:schemeClr val="tx1"/>
        </a:solidFill>
        <a:latin typeface="Verdana" pitchFamily="34" charset="0"/>
        <a:ea typeface="Verdana" pitchFamily="34" charset="0"/>
        <a:cs typeface="+mn-cs"/>
      </a:defRPr>
    </a:lvl3pPr>
    <a:lvl4pPr marL="1371566" algn="l" defTabSz="457189" rtl="0" eaLnBrk="0" fontAlgn="base" hangingPunct="0">
      <a:spcBef>
        <a:spcPct val="30000"/>
      </a:spcBef>
      <a:spcAft>
        <a:spcPct val="0"/>
      </a:spcAft>
      <a:defRPr sz="1200" kern="1200">
        <a:solidFill>
          <a:schemeClr val="tx1"/>
        </a:solidFill>
        <a:latin typeface="Verdana" pitchFamily="34" charset="0"/>
        <a:ea typeface="Verdana" pitchFamily="34" charset="0"/>
        <a:cs typeface="+mn-cs"/>
      </a:defRPr>
    </a:lvl4pPr>
    <a:lvl5pPr marL="1828754" algn="l" defTabSz="457189" rtl="0" eaLnBrk="0" fontAlgn="base" hangingPunct="0">
      <a:spcBef>
        <a:spcPct val="30000"/>
      </a:spcBef>
      <a:spcAft>
        <a:spcPct val="0"/>
      </a:spcAft>
      <a:defRPr sz="1200" kern="1200">
        <a:solidFill>
          <a:schemeClr val="tx1"/>
        </a:solidFill>
        <a:latin typeface="Verdana" pitchFamily="34" charset="0"/>
        <a:ea typeface="Verdana" pitchFamily="34" charset="0"/>
        <a:cs typeface="+mn-cs"/>
      </a:defRPr>
    </a:lvl5pPr>
    <a:lvl6pPr marL="2285943" algn="l" defTabSz="457189" rtl="0" eaLnBrk="1" latinLnBrk="0" hangingPunct="1">
      <a:defRPr sz="1200" kern="1200">
        <a:solidFill>
          <a:schemeClr val="tx1"/>
        </a:solidFill>
        <a:latin typeface="+mn-lt"/>
        <a:ea typeface="+mn-ea"/>
        <a:cs typeface="+mn-cs"/>
      </a:defRPr>
    </a:lvl6pPr>
    <a:lvl7pPr marL="2743131" algn="l" defTabSz="457189" rtl="0" eaLnBrk="1" latinLnBrk="0" hangingPunct="1">
      <a:defRPr sz="1200" kern="1200">
        <a:solidFill>
          <a:schemeClr val="tx1"/>
        </a:solidFill>
        <a:latin typeface="+mn-lt"/>
        <a:ea typeface="+mn-ea"/>
        <a:cs typeface="+mn-cs"/>
      </a:defRPr>
    </a:lvl7pPr>
    <a:lvl8pPr marL="3200320" algn="l" defTabSz="457189" rtl="0" eaLnBrk="1" latinLnBrk="0" hangingPunct="1">
      <a:defRPr sz="1200" kern="1200">
        <a:solidFill>
          <a:schemeClr val="tx1"/>
        </a:solidFill>
        <a:latin typeface="+mn-lt"/>
        <a:ea typeface="+mn-ea"/>
        <a:cs typeface="+mn-cs"/>
      </a:defRPr>
    </a:lvl8pPr>
    <a:lvl9pPr marL="3657509" algn="l" defTabSz="457189"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8" name="FLD_PresentationTitle">
            <a:extLst>
              <a:ext uri="{FF2B5EF4-FFF2-40B4-BE49-F238E27FC236}">
                <a16:creationId xmlns:a16="http://schemas.microsoft.com/office/drawing/2014/main" id="{B1DAA5DF-5AA7-49EC-ACBF-10E8A1971277}"/>
              </a:ext>
            </a:extLst>
          </p:cNvPr>
          <p:cNvSpPr>
            <a:spLocks noGrp="1"/>
          </p:cNvSpPr>
          <p:nvPr>
            <p:ph type="ctrTitle" hasCustomPrompt="1"/>
          </p:nvPr>
        </p:nvSpPr>
        <p:spPr>
          <a:xfrm>
            <a:off x="798513" y="409569"/>
            <a:ext cx="9773112" cy="681548"/>
          </a:xfrm>
        </p:spPr>
        <p:txBody>
          <a:bodyPr tIns="0" anchor="t" anchorCtr="0"/>
          <a:lstStyle>
            <a:lvl1pPr>
              <a:defRPr sz="4800" cap="all" spc="-150" baseline="0" smtClean="0">
                <a:solidFill>
                  <a:schemeClr val="tx1"/>
                </a:solidFill>
                <a:latin typeface="Verdana" pitchFamily="34" charset="0"/>
              </a:defRPr>
            </a:lvl1pPr>
          </a:lstStyle>
          <a:p>
            <a:r>
              <a:rPr lang="en-GB" noProof="0" dirty="0"/>
              <a:t>Headline</a:t>
            </a:r>
          </a:p>
        </p:txBody>
      </p:sp>
      <p:sp>
        <p:nvSpPr>
          <p:cNvPr id="19" name="FLD_PresentationTitle_2">
            <a:extLst>
              <a:ext uri="{FF2B5EF4-FFF2-40B4-BE49-F238E27FC236}">
                <a16:creationId xmlns:a16="http://schemas.microsoft.com/office/drawing/2014/main" id="{5B27253C-39D7-4448-BD0F-A9FC3677BCBD}"/>
              </a:ext>
            </a:extLst>
          </p:cNvPr>
          <p:cNvSpPr>
            <a:spLocks noGrp="1" noChangeArrowheads="1"/>
          </p:cNvSpPr>
          <p:nvPr>
            <p:ph type="subTitle" sz="quarter" idx="1" hasCustomPrompt="1"/>
          </p:nvPr>
        </p:nvSpPr>
        <p:spPr>
          <a:xfrm>
            <a:off x="798512" y="1139744"/>
            <a:ext cx="9772652" cy="1254562"/>
          </a:xfrm>
        </p:spPr>
        <p:txBody>
          <a:bodyPr lIns="0"/>
          <a:lstStyle>
            <a:lvl1pPr marL="0" indent="0">
              <a:lnSpc>
                <a:spcPct val="100000"/>
              </a:lnSpc>
              <a:spcAft>
                <a:spcPts val="0"/>
              </a:spcAft>
              <a:buFontTx/>
              <a:buNone/>
              <a:defRPr sz="4800" b="1" cap="all" spc="-150" baseline="0" smtClean="0">
                <a:solidFill>
                  <a:schemeClr val="tx2"/>
                </a:solidFill>
                <a:latin typeface="Verdana" pitchFamily="34" charset="0"/>
              </a:defRPr>
            </a:lvl1pPr>
          </a:lstStyle>
          <a:p>
            <a:r>
              <a:rPr lang="en-GB" noProof="0" dirty="0"/>
              <a:t>Headline</a:t>
            </a:r>
          </a:p>
        </p:txBody>
      </p:sp>
      <p:sp>
        <p:nvSpPr>
          <p:cNvPr id="20" name="FLD_PresentationSubtitle">
            <a:extLst>
              <a:ext uri="{FF2B5EF4-FFF2-40B4-BE49-F238E27FC236}">
                <a16:creationId xmlns:a16="http://schemas.microsoft.com/office/drawing/2014/main" id="{735D5C9D-0ACC-4AA8-AD82-A264D57A9D7E}"/>
              </a:ext>
            </a:extLst>
          </p:cNvPr>
          <p:cNvSpPr>
            <a:spLocks noGrp="1"/>
          </p:cNvSpPr>
          <p:nvPr>
            <p:ph type="body" sz="quarter" idx="11" hasCustomPrompt="1"/>
          </p:nvPr>
        </p:nvSpPr>
        <p:spPr>
          <a:xfrm>
            <a:off x="798513" y="5020098"/>
            <a:ext cx="8136879" cy="1084262"/>
          </a:xfrm>
        </p:spPr>
        <p:txBody>
          <a:bodyPr lIns="0"/>
          <a:lstStyle>
            <a:lvl1pPr marL="0" indent="0">
              <a:buFont typeface="Arial" panose="020B0604020202020204" pitchFamily="34" charset="0"/>
              <a:buChar char="​"/>
              <a:defRPr sz="1600"/>
            </a:lvl1pPr>
          </a:lstStyle>
          <a:p>
            <a:pPr lvl="0"/>
            <a:r>
              <a:rPr lang="en-GB"/>
              <a:t>Subtitle</a:t>
            </a:r>
            <a:endParaRPr lang="en-GB" dirty="0"/>
          </a:p>
        </p:txBody>
      </p:sp>
      <p:sp>
        <p:nvSpPr>
          <p:cNvPr id="9" name="Slide Number Placeholder 5"/>
          <p:cNvSpPr>
            <a:spLocks noGrp="1"/>
          </p:cNvSpPr>
          <p:nvPr>
            <p:ph type="sldNum" sz="quarter" idx="4"/>
          </p:nvPr>
        </p:nvSpPr>
        <p:spPr>
          <a:xfrm>
            <a:off x="10907200" y="6284782"/>
            <a:ext cx="479938" cy="155611"/>
          </a:xfrm>
          <a:prstGeom prst="rect">
            <a:avLst/>
          </a:prstGeom>
        </p:spPr>
        <p:txBody>
          <a:bodyPr vert="horz" wrap="square" lIns="0" tIns="0" rIns="0" bIns="0" numCol="1" anchor="ctr" anchorCtr="0" compatLnSpc="1">
            <a:prstTxWarp prst="textNoShape">
              <a:avLst/>
            </a:prstTxWarp>
          </a:bodyPr>
          <a:lstStyle>
            <a:lvl1pPr algn="r">
              <a:defRPr sz="800">
                <a:solidFill>
                  <a:schemeClr val="tx1"/>
                </a:solidFill>
              </a:defRPr>
            </a:lvl1pPr>
          </a:lstStyle>
          <a:p>
            <a:fld id="{31421AFA-3AE7-4CEA-BC9B-447859BED57B}" type="slidenum">
              <a:rPr lang="en-GB" smtClean="0"/>
              <a:pPr/>
              <a:t>‹#›</a:t>
            </a:fld>
            <a:endParaRPr lang="en-GB" dirty="0"/>
          </a:p>
        </p:txBody>
      </p:sp>
      <p:sp>
        <p:nvSpPr>
          <p:cNvPr id="11" name="Footer Placeholder 4">
            <a:extLst>
              <a:ext uri="{FF2B5EF4-FFF2-40B4-BE49-F238E27FC236}">
                <a16:creationId xmlns:a16="http://schemas.microsoft.com/office/drawing/2014/main" id="{FC6EA742-E999-426B-9F1C-33524D47AEA4}"/>
              </a:ext>
            </a:extLst>
          </p:cNvPr>
          <p:cNvSpPr>
            <a:spLocks noGrp="1"/>
          </p:cNvSpPr>
          <p:nvPr>
            <p:ph type="ftr" sz="quarter" idx="3"/>
          </p:nvPr>
        </p:nvSpPr>
        <p:spPr>
          <a:xfrm>
            <a:off x="4056062" y="6281956"/>
            <a:ext cx="6515101" cy="155656"/>
          </a:xfrm>
          <a:prstGeom prst="rect">
            <a:avLst/>
          </a:prstGeom>
        </p:spPr>
        <p:txBody>
          <a:bodyPr vert="horz" wrap="square" lIns="0" tIns="0" rIns="0" bIns="0" numCol="1" anchor="ctr" anchorCtr="0" compatLnSpc="1">
            <a:prstTxWarp prst="textNoShape">
              <a:avLst/>
            </a:prstTxWarp>
          </a:bodyPr>
          <a:lstStyle>
            <a:lvl1pPr>
              <a:defRPr lang="en-GB" sz="800" baseline="0"/>
            </a:lvl1pPr>
          </a:lstStyle>
          <a:p>
            <a:pPr algn="r"/>
            <a:endParaRPr lang="en-GB" dirty="0"/>
          </a:p>
        </p:txBody>
      </p:sp>
      <p:sp>
        <p:nvSpPr>
          <p:cNvPr id="12" name="Date_DateCustomA">
            <a:extLst>
              <a:ext uri="{FF2B5EF4-FFF2-40B4-BE49-F238E27FC236}">
                <a16:creationId xmlns:a16="http://schemas.microsoft.com/office/drawing/2014/main" id="{09BA1C59-AB8D-4ACE-A4C9-3A97AB0B83EC}"/>
              </a:ext>
            </a:extLst>
          </p:cNvPr>
          <p:cNvSpPr>
            <a:spLocks noGrp="1"/>
          </p:cNvSpPr>
          <p:nvPr>
            <p:ph type="dt" sz="half" idx="2"/>
          </p:nvPr>
        </p:nvSpPr>
        <p:spPr>
          <a:xfrm>
            <a:off x="10682289" y="6142932"/>
            <a:ext cx="704849" cy="122355"/>
          </a:xfrm>
          <a:prstGeom prst="rect">
            <a:avLst/>
          </a:prstGeom>
        </p:spPr>
        <p:txBody>
          <a:bodyPr vert="horz" wrap="square" lIns="0" tIns="0" rIns="0" bIns="0" numCol="1" anchor="ctr" anchorCtr="0" compatLnSpc="1">
            <a:prstTxWarp prst="textNoShape">
              <a:avLst/>
            </a:prstTxWarp>
          </a:bodyPr>
          <a:lstStyle>
            <a:lvl1pPr>
              <a:defRPr lang="en-GB" sz="800" smtClean="0">
                <a:solidFill>
                  <a:schemeClr val="tx1"/>
                </a:solidFill>
              </a:defRPr>
            </a:lvl1pPr>
          </a:lstStyle>
          <a:p>
            <a:pPr algn="r"/>
            <a:fld id="{A13F78D9-42B8-43DD-B9D4-11FA41011F45}" type="datetime1">
              <a:rPr lang="en-GB" smtClean="0"/>
              <a:t>15/07/2020</a:t>
            </a:fld>
            <a:endParaRPr lang="en-GB" dirty="0"/>
          </a:p>
        </p:txBody>
      </p:sp>
      <p:pic>
        <p:nvPicPr>
          <p:cNvPr id="24" name="Picture 23">
            <a:extLst>
              <a:ext uri="{FF2B5EF4-FFF2-40B4-BE49-F238E27FC236}">
                <a16:creationId xmlns:a16="http://schemas.microsoft.com/office/drawing/2014/main" id="{BB368B35-1A95-4DB8-9489-9493B9DFE5DC}"/>
              </a:ext>
            </a:extLst>
          </p:cNvPr>
          <p:cNvPicPr>
            <a:picLocks noChangeAspect="1"/>
          </p:cNvPicPr>
          <p:nvPr userDrawn="1"/>
        </p:nvPicPr>
        <p:blipFill>
          <a:blip r:embed="rId2"/>
          <a:stretch>
            <a:fillRect/>
          </a:stretch>
        </p:blipFill>
        <p:spPr>
          <a:xfrm>
            <a:off x="798513" y="6159600"/>
            <a:ext cx="2826458" cy="255600"/>
          </a:xfrm>
          <a:prstGeom prst="rect">
            <a:avLst/>
          </a:prstGeom>
        </p:spPr>
      </p:pic>
    </p:spTree>
    <p:extLst>
      <p:ext uri="{BB962C8B-B14F-4D97-AF65-F5344CB8AC3E}">
        <p14:creationId xmlns:p14="http://schemas.microsoft.com/office/powerpoint/2010/main" val="5428761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C)">
    <p:spTree>
      <p:nvGrpSpPr>
        <p:cNvPr id="1" name=""/>
        <p:cNvGrpSpPr/>
        <p:nvPr/>
      </p:nvGrpSpPr>
      <p:grpSpPr>
        <a:xfrm>
          <a:off x="0" y="0"/>
          <a:ext cx="0" cy="0"/>
          <a:chOff x="0" y="0"/>
          <a:chExt cx="0" cy="0"/>
        </a:xfrm>
      </p:grpSpPr>
      <p:sp>
        <p:nvSpPr>
          <p:cNvPr id="4" name="Title 1"/>
          <p:cNvSpPr>
            <a:spLocks noGrp="1"/>
          </p:cNvSpPr>
          <p:nvPr>
            <p:ph type="title"/>
          </p:nvPr>
        </p:nvSpPr>
        <p:spPr>
          <a:xfrm>
            <a:off x="798512" y="452543"/>
            <a:ext cx="10588625" cy="748800"/>
          </a:xfrm>
        </p:spPr>
        <p:txBody>
          <a:bodyPr/>
          <a:lstStyle/>
          <a:p>
            <a:r>
              <a:rPr lang="en-US"/>
              <a:t>Click to edit Master title style</a:t>
            </a:r>
            <a:endParaRPr lang="en-GB" dirty="0"/>
          </a:p>
        </p:txBody>
      </p:sp>
      <p:sp>
        <p:nvSpPr>
          <p:cNvPr id="35" name="Content Placeholder 2">
            <a:extLst>
              <a:ext uri="{FF2B5EF4-FFF2-40B4-BE49-F238E27FC236}">
                <a16:creationId xmlns:a16="http://schemas.microsoft.com/office/drawing/2014/main" id="{AE865576-C688-4E63-82CB-FB6477AAE622}"/>
              </a:ext>
            </a:extLst>
          </p:cNvPr>
          <p:cNvSpPr>
            <a:spLocks noGrp="1"/>
          </p:cNvSpPr>
          <p:nvPr>
            <p:ph idx="12" hasCustomPrompt="1"/>
          </p:nvPr>
        </p:nvSpPr>
        <p:spPr>
          <a:xfrm>
            <a:off x="798513" y="1645033"/>
            <a:ext cx="5700712" cy="4063354"/>
          </a:xfrm>
        </p:spPr>
        <p:txBody>
          <a:bodyPr/>
          <a:lstStyle>
            <a:lvl5pPr>
              <a:defRPr spc="-100" baseline="0"/>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7" name="Content Placeholder 4">
            <a:extLst>
              <a:ext uri="{FF2B5EF4-FFF2-40B4-BE49-F238E27FC236}">
                <a16:creationId xmlns:a16="http://schemas.microsoft.com/office/drawing/2014/main" id="{414EC495-A6B9-4C60-A011-7047269C9CE9}"/>
              </a:ext>
            </a:extLst>
          </p:cNvPr>
          <p:cNvSpPr>
            <a:spLocks noGrp="1"/>
          </p:cNvSpPr>
          <p:nvPr>
            <p:ph sz="quarter" idx="16"/>
          </p:nvPr>
        </p:nvSpPr>
        <p:spPr>
          <a:xfrm>
            <a:off x="7313612" y="1645032"/>
            <a:ext cx="4073525" cy="406335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 name="Slide Number Placeholder 1"/>
          <p:cNvSpPr>
            <a:spLocks noGrp="1"/>
          </p:cNvSpPr>
          <p:nvPr>
            <p:ph type="sldNum" sz="quarter" idx="10"/>
          </p:nvPr>
        </p:nvSpPr>
        <p:spPr/>
        <p:txBody>
          <a:bodyPr/>
          <a:lstStyle/>
          <a:p>
            <a:fld id="{31421AFA-3AE7-4CEA-BC9B-447859BED57B}" type="slidenum">
              <a:rPr lang="en-GB" smtClean="0"/>
              <a:pPr/>
              <a:t>‹#›</a:t>
            </a:fld>
            <a:endParaRPr lang="en-GB" dirty="0"/>
          </a:p>
        </p:txBody>
      </p:sp>
      <p:sp>
        <p:nvSpPr>
          <p:cNvPr id="6" name="Footer Placeholder 4">
            <a:extLst>
              <a:ext uri="{FF2B5EF4-FFF2-40B4-BE49-F238E27FC236}">
                <a16:creationId xmlns:a16="http://schemas.microsoft.com/office/drawing/2014/main" id="{B60EC9E1-A6E7-4EDC-A604-820C98771D29}"/>
              </a:ext>
            </a:extLst>
          </p:cNvPr>
          <p:cNvSpPr>
            <a:spLocks noGrp="1"/>
          </p:cNvSpPr>
          <p:nvPr>
            <p:ph type="ftr" sz="quarter" idx="3"/>
          </p:nvPr>
        </p:nvSpPr>
        <p:spPr>
          <a:xfrm>
            <a:off x="2427288" y="6281956"/>
            <a:ext cx="8143876" cy="155656"/>
          </a:xfrm>
          <a:prstGeom prst="rect">
            <a:avLst/>
          </a:prstGeom>
        </p:spPr>
        <p:txBody>
          <a:bodyPr vert="horz" wrap="square" lIns="0" tIns="0" rIns="0" bIns="0" numCol="1" anchor="ctr" anchorCtr="0" compatLnSpc="1">
            <a:prstTxWarp prst="textNoShape">
              <a:avLst/>
            </a:prstTxWarp>
          </a:bodyPr>
          <a:lstStyle>
            <a:lvl1pPr>
              <a:defRPr lang="en-GB" sz="800" baseline="0"/>
            </a:lvl1pPr>
          </a:lstStyle>
          <a:p>
            <a:pPr algn="r"/>
            <a:endParaRPr lang="en-GB" dirty="0"/>
          </a:p>
        </p:txBody>
      </p:sp>
      <p:sp>
        <p:nvSpPr>
          <p:cNvPr id="9" name="Date_DateCustomA">
            <a:extLst>
              <a:ext uri="{FF2B5EF4-FFF2-40B4-BE49-F238E27FC236}">
                <a16:creationId xmlns:a16="http://schemas.microsoft.com/office/drawing/2014/main" id="{73643761-53E5-4729-8F9C-AC57323CEE05}"/>
              </a:ext>
            </a:extLst>
          </p:cNvPr>
          <p:cNvSpPr>
            <a:spLocks noGrp="1"/>
          </p:cNvSpPr>
          <p:nvPr>
            <p:ph type="dt" sz="half" idx="2"/>
          </p:nvPr>
        </p:nvSpPr>
        <p:spPr>
          <a:xfrm>
            <a:off x="10682289" y="6142932"/>
            <a:ext cx="704849" cy="122355"/>
          </a:xfrm>
          <a:prstGeom prst="rect">
            <a:avLst/>
          </a:prstGeom>
        </p:spPr>
        <p:txBody>
          <a:bodyPr vert="horz" wrap="square" lIns="0" tIns="0" rIns="0" bIns="0" numCol="1" anchor="ctr" anchorCtr="0" compatLnSpc="1">
            <a:prstTxWarp prst="textNoShape">
              <a:avLst/>
            </a:prstTxWarp>
          </a:bodyPr>
          <a:lstStyle>
            <a:lvl1pPr>
              <a:defRPr lang="en-GB" sz="800" smtClean="0">
                <a:solidFill>
                  <a:schemeClr val="tx1"/>
                </a:solidFill>
              </a:defRPr>
            </a:lvl1pPr>
          </a:lstStyle>
          <a:p>
            <a:pPr algn="r"/>
            <a:fld id="{8620D795-7D6C-4DDD-9364-2C8C35AA87F6}" type="datetime1">
              <a:rPr lang="en-GB" smtClean="0"/>
              <a:t>15/07/2020</a:t>
            </a:fld>
            <a:endParaRPr lang="en-GB" dirty="0"/>
          </a:p>
        </p:txBody>
      </p:sp>
    </p:spTree>
    <p:extLst>
      <p:ext uri="{BB962C8B-B14F-4D97-AF65-F5344CB8AC3E}">
        <p14:creationId xmlns:p14="http://schemas.microsoft.com/office/powerpoint/2010/main" val="4162539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and icon (A)">
    <p:spTree>
      <p:nvGrpSpPr>
        <p:cNvPr id="1" name=""/>
        <p:cNvGrpSpPr/>
        <p:nvPr/>
      </p:nvGrpSpPr>
      <p:grpSpPr>
        <a:xfrm>
          <a:off x="0" y="0"/>
          <a:ext cx="0" cy="0"/>
          <a:chOff x="0" y="0"/>
          <a:chExt cx="0" cy="0"/>
        </a:xfrm>
      </p:grpSpPr>
      <p:sp>
        <p:nvSpPr>
          <p:cNvPr id="4" name="Title 1"/>
          <p:cNvSpPr>
            <a:spLocks noGrp="1"/>
          </p:cNvSpPr>
          <p:nvPr>
            <p:ph type="title"/>
          </p:nvPr>
        </p:nvSpPr>
        <p:spPr>
          <a:xfrm>
            <a:off x="798513" y="452543"/>
            <a:ext cx="8958262" cy="748800"/>
          </a:xfrm>
        </p:spPr>
        <p:txBody>
          <a:bodyPr/>
          <a:lstStyle/>
          <a:p>
            <a:r>
              <a:rPr lang="en-US"/>
              <a:t>Click to edit Master title style</a:t>
            </a:r>
            <a:endParaRPr lang="en-GB" dirty="0"/>
          </a:p>
        </p:txBody>
      </p:sp>
      <p:sp>
        <p:nvSpPr>
          <p:cNvPr id="3" name="Content Placeholder 2"/>
          <p:cNvSpPr>
            <a:spLocks noGrp="1"/>
          </p:cNvSpPr>
          <p:nvPr>
            <p:ph idx="1" hasCustomPrompt="1"/>
          </p:nvPr>
        </p:nvSpPr>
        <p:spPr>
          <a:xfrm>
            <a:off x="798512" y="1645033"/>
            <a:ext cx="10588625" cy="4063354"/>
          </a:xfrm>
        </p:spPr>
        <p:txBody>
          <a:bodyPr/>
          <a:lstStyle>
            <a:lvl5pPr>
              <a:defRPr spc="-100" baseline="0"/>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Picture Placeholder 3">
            <a:extLst>
              <a:ext uri="{FF2B5EF4-FFF2-40B4-BE49-F238E27FC236}">
                <a16:creationId xmlns:a16="http://schemas.microsoft.com/office/drawing/2014/main" id="{6FB39600-48A6-438C-ACEE-E7C3FBF9C3A2}"/>
              </a:ext>
            </a:extLst>
          </p:cNvPr>
          <p:cNvSpPr>
            <a:spLocks noGrp="1"/>
          </p:cNvSpPr>
          <p:nvPr>
            <p:ph type="pic" sz="quarter" idx="11" hasCustomPrompt="1"/>
          </p:nvPr>
        </p:nvSpPr>
        <p:spPr>
          <a:xfrm>
            <a:off x="10571163" y="452544"/>
            <a:ext cx="800964" cy="800964"/>
          </a:xfrm>
          <a:noFill/>
          <a:ln>
            <a:noFill/>
          </a:ln>
        </p:spPr>
        <p:txBody>
          <a:bodyPr lIns="38399" tIns="0" anchor="t" anchorCtr="0"/>
          <a:lstStyle>
            <a:lvl1pPr marL="0" indent="0">
              <a:buNone/>
              <a:defRPr sz="1800">
                <a:solidFill>
                  <a:schemeClr val="tx1"/>
                </a:solidFill>
              </a:defRPr>
            </a:lvl1pPr>
          </a:lstStyle>
          <a:p>
            <a:r>
              <a:rPr lang="en-GB" noProof="0" dirty="0"/>
              <a:t>icon</a:t>
            </a:r>
          </a:p>
        </p:txBody>
      </p:sp>
      <p:sp>
        <p:nvSpPr>
          <p:cNvPr id="2" name="Slide Number Placeholder 1"/>
          <p:cNvSpPr>
            <a:spLocks noGrp="1"/>
          </p:cNvSpPr>
          <p:nvPr>
            <p:ph type="sldNum" sz="quarter" idx="10"/>
          </p:nvPr>
        </p:nvSpPr>
        <p:spPr/>
        <p:txBody>
          <a:bodyPr/>
          <a:lstStyle/>
          <a:p>
            <a:fld id="{31421AFA-3AE7-4CEA-BC9B-447859BED57B}" type="slidenum">
              <a:rPr lang="en-GB" smtClean="0"/>
              <a:pPr/>
              <a:t>‹#›</a:t>
            </a:fld>
            <a:endParaRPr lang="en-GB" dirty="0"/>
          </a:p>
        </p:txBody>
      </p:sp>
      <p:sp>
        <p:nvSpPr>
          <p:cNvPr id="6" name="Footer Placeholder 4">
            <a:extLst>
              <a:ext uri="{FF2B5EF4-FFF2-40B4-BE49-F238E27FC236}">
                <a16:creationId xmlns:a16="http://schemas.microsoft.com/office/drawing/2014/main" id="{C4DE7E55-1B3D-4B43-B1B5-DE5E4FAB9891}"/>
              </a:ext>
            </a:extLst>
          </p:cNvPr>
          <p:cNvSpPr>
            <a:spLocks noGrp="1"/>
          </p:cNvSpPr>
          <p:nvPr>
            <p:ph type="ftr" sz="quarter" idx="3"/>
          </p:nvPr>
        </p:nvSpPr>
        <p:spPr>
          <a:xfrm>
            <a:off x="2427288" y="6281956"/>
            <a:ext cx="8143876" cy="155656"/>
          </a:xfrm>
          <a:prstGeom prst="rect">
            <a:avLst/>
          </a:prstGeom>
        </p:spPr>
        <p:txBody>
          <a:bodyPr vert="horz" wrap="square" lIns="0" tIns="0" rIns="0" bIns="0" numCol="1" anchor="ctr" anchorCtr="0" compatLnSpc="1">
            <a:prstTxWarp prst="textNoShape">
              <a:avLst/>
            </a:prstTxWarp>
          </a:bodyPr>
          <a:lstStyle>
            <a:lvl1pPr>
              <a:defRPr lang="en-GB" sz="800" baseline="0"/>
            </a:lvl1pPr>
          </a:lstStyle>
          <a:p>
            <a:pPr algn="r"/>
            <a:endParaRPr lang="en-GB" dirty="0"/>
          </a:p>
        </p:txBody>
      </p:sp>
      <p:sp>
        <p:nvSpPr>
          <p:cNvPr id="8" name="Date_DateCustomA">
            <a:extLst>
              <a:ext uri="{FF2B5EF4-FFF2-40B4-BE49-F238E27FC236}">
                <a16:creationId xmlns:a16="http://schemas.microsoft.com/office/drawing/2014/main" id="{F5D459F2-4C14-4DC3-8A9D-B1E9DF21E4CF}"/>
              </a:ext>
            </a:extLst>
          </p:cNvPr>
          <p:cNvSpPr>
            <a:spLocks noGrp="1"/>
          </p:cNvSpPr>
          <p:nvPr>
            <p:ph type="dt" sz="half" idx="2"/>
          </p:nvPr>
        </p:nvSpPr>
        <p:spPr>
          <a:xfrm>
            <a:off x="10682289" y="6142932"/>
            <a:ext cx="704849" cy="122355"/>
          </a:xfrm>
          <a:prstGeom prst="rect">
            <a:avLst/>
          </a:prstGeom>
        </p:spPr>
        <p:txBody>
          <a:bodyPr vert="horz" wrap="square" lIns="0" tIns="0" rIns="0" bIns="0" numCol="1" anchor="ctr" anchorCtr="0" compatLnSpc="1">
            <a:prstTxWarp prst="textNoShape">
              <a:avLst/>
            </a:prstTxWarp>
          </a:bodyPr>
          <a:lstStyle>
            <a:lvl1pPr>
              <a:defRPr lang="en-GB" sz="800" smtClean="0">
                <a:solidFill>
                  <a:schemeClr val="tx1"/>
                </a:solidFill>
              </a:defRPr>
            </a:lvl1pPr>
          </a:lstStyle>
          <a:p>
            <a:pPr algn="r"/>
            <a:fld id="{9B90C0BA-1BD5-469D-8018-C447C1EB2A93}" type="datetime1">
              <a:rPr lang="en-GB" smtClean="0"/>
              <a:t>15/07/2020</a:t>
            </a:fld>
            <a:endParaRPr lang="en-GB" dirty="0"/>
          </a:p>
        </p:txBody>
      </p:sp>
    </p:spTree>
    <p:extLst>
      <p:ext uri="{BB962C8B-B14F-4D97-AF65-F5344CB8AC3E}">
        <p14:creationId xmlns:p14="http://schemas.microsoft.com/office/powerpoint/2010/main" val="29991854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and icon (B)">
    <p:spTree>
      <p:nvGrpSpPr>
        <p:cNvPr id="1" name=""/>
        <p:cNvGrpSpPr/>
        <p:nvPr/>
      </p:nvGrpSpPr>
      <p:grpSpPr>
        <a:xfrm>
          <a:off x="0" y="0"/>
          <a:ext cx="0" cy="0"/>
          <a:chOff x="0" y="0"/>
          <a:chExt cx="0" cy="0"/>
        </a:xfrm>
      </p:grpSpPr>
      <p:sp>
        <p:nvSpPr>
          <p:cNvPr id="4" name="Title 1"/>
          <p:cNvSpPr>
            <a:spLocks noGrp="1"/>
          </p:cNvSpPr>
          <p:nvPr>
            <p:ph type="title"/>
          </p:nvPr>
        </p:nvSpPr>
        <p:spPr>
          <a:xfrm>
            <a:off x="798512" y="452543"/>
            <a:ext cx="10588625" cy="748800"/>
          </a:xfrm>
        </p:spPr>
        <p:txBody>
          <a:bodyPr/>
          <a:lstStyle/>
          <a:p>
            <a:r>
              <a:rPr lang="en-US"/>
              <a:t>Click to edit Master title style</a:t>
            </a:r>
            <a:endParaRPr lang="en-GB" dirty="0"/>
          </a:p>
        </p:txBody>
      </p:sp>
      <p:sp>
        <p:nvSpPr>
          <p:cNvPr id="10" name="Content Placeholder 2">
            <a:extLst>
              <a:ext uri="{FF2B5EF4-FFF2-40B4-BE49-F238E27FC236}">
                <a16:creationId xmlns:a16="http://schemas.microsoft.com/office/drawing/2014/main" id="{F487125B-AD53-4CA5-922E-72C96A67D7AA}"/>
              </a:ext>
            </a:extLst>
          </p:cNvPr>
          <p:cNvSpPr>
            <a:spLocks noGrp="1"/>
          </p:cNvSpPr>
          <p:nvPr>
            <p:ph idx="12" hasCustomPrompt="1"/>
          </p:nvPr>
        </p:nvSpPr>
        <p:spPr>
          <a:xfrm>
            <a:off x="798513" y="1645033"/>
            <a:ext cx="8958262" cy="4063354"/>
          </a:xfrm>
        </p:spPr>
        <p:txBody>
          <a:bodyPr/>
          <a:lstStyle>
            <a:lvl5pPr>
              <a:defRPr spc="-100" baseline="0"/>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8" name="Picture Placeholder 3">
            <a:extLst>
              <a:ext uri="{FF2B5EF4-FFF2-40B4-BE49-F238E27FC236}">
                <a16:creationId xmlns:a16="http://schemas.microsoft.com/office/drawing/2014/main" id="{9CFFD8C0-0E93-4388-A9E5-6DB36C4D48D1}"/>
              </a:ext>
            </a:extLst>
          </p:cNvPr>
          <p:cNvSpPr>
            <a:spLocks noGrp="1"/>
          </p:cNvSpPr>
          <p:nvPr>
            <p:ph type="pic" sz="quarter" idx="11" hasCustomPrompt="1"/>
          </p:nvPr>
        </p:nvSpPr>
        <p:spPr>
          <a:xfrm>
            <a:off x="10571162" y="1645033"/>
            <a:ext cx="818165" cy="818165"/>
          </a:xfrm>
          <a:noFill/>
          <a:ln>
            <a:noFill/>
          </a:ln>
        </p:spPr>
        <p:txBody>
          <a:bodyPr lIns="38399" tIns="0" anchor="t" anchorCtr="0"/>
          <a:lstStyle>
            <a:lvl1pPr marL="0" indent="0">
              <a:buNone/>
              <a:defRPr sz="1800">
                <a:solidFill>
                  <a:schemeClr val="tx1"/>
                </a:solidFill>
              </a:defRPr>
            </a:lvl1pPr>
          </a:lstStyle>
          <a:p>
            <a:r>
              <a:rPr lang="en-GB" noProof="0" dirty="0"/>
              <a:t>icon</a:t>
            </a:r>
          </a:p>
        </p:txBody>
      </p:sp>
      <p:sp>
        <p:nvSpPr>
          <p:cNvPr id="2" name="Slide Number Placeholder 1"/>
          <p:cNvSpPr>
            <a:spLocks noGrp="1"/>
          </p:cNvSpPr>
          <p:nvPr>
            <p:ph type="sldNum" sz="quarter" idx="10"/>
          </p:nvPr>
        </p:nvSpPr>
        <p:spPr/>
        <p:txBody>
          <a:bodyPr/>
          <a:lstStyle/>
          <a:p>
            <a:fld id="{31421AFA-3AE7-4CEA-BC9B-447859BED57B}" type="slidenum">
              <a:rPr lang="en-GB" smtClean="0"/>
              <a:pPr/>
              <a:t>‹#›</a:t>
            </a:fld>
            <a:endParaRPr lang="en-GB" dirty="0"/>
          </a:p>
        </p:txBody>
      </p:sp>
      <p:sp>
        <p:nvSpPr>
          <p:cNvPr id="6" name="Footer Placeholder 4">
            <a:extLst>
              <a:ext uri="{FF2B5EF4-FFF2-40B4-BE49-F238E27FC236}">
                <a16:creationId xmlns:a16="http://schemas.microsoft.com/office/drawing/2014/main" id="{E31502FD-B05E-464F-8932-42D027579D97}"/>
              </a:ext>
            </a:extLst>
          </p:cNvPr>
          <p:cNvSpPr>
            <a:spLocks noGrp="1"/>
          </p:cNvSpPr>
          <p:nvPr>
            <p:ph type="ftr" sz="quarter" idx="3"/>
          </p:nvPr>
        </p:nvSpPr>
        <p:spPr>
          <a:xfrm>
            <a:off x="2427288" y="6281956"/>
            <a:ext cx="8143876" cy="155656"/>
          </a:xfrm>
          <a:prstGeom prst="rect">
            <a:avLst/>
          </a:prstGeom>
        </p:spPr>
        <p:txBody>
          <a:bodyPr vert="horz" wrap="square" lIns="0" tIns="0" rIns="0" bIns="0" numCol="1" anchor="ctr" anchorCtr="0" compatLnSpc="1">
            <a:prstTxWarp prst="textNoShape">
              <a:avLst/>
            </a:prstTxWarp>
          </a:bodyPr>
          <a:lstStyle>
            <a:lvl1pPr>
              <a:defRPr lang="en-GB" sz="800" baseline="0"/>
            </a:lvl1pPr>
          </a:lstStyle>
          <a:p>
            <a:pPr algn="r"/>
            <a:endParaRPr lang="en-GB" dirty="0"/>
          </a:p>
        </p:txBody>
      </p:sp>
      <p:sp>
        <p:nvSpPr>
          <p:cNvPr id="9" name="Date_DateCustomA">
            <a:extLst>
              <a:ext uri="{FF2B5EF4-FFF2-40B4-BE49-F238E27FC236}">
                <a16:creationId xmlns:a16="http://schemas.microsoft.com/office/drawing/2014/main" id="{AA65EC4C-43E8-483C-B54B-30D5535BB4C8}"/>
              </a:ext>
            </a:extLst>
          </p:cNvPr>
          <p:cNvSpPr>
            <a:spLocks noGrp="1"/>
          </p:cNvSpPr>
          <p:nvPr>
            <p:ph type="dt" sz="half" idx="2"/>
          </p:nvPr>
        </p:nvSpPr>
        <p:spPr>
          <a:xfrm>
            <a:off x="10682289" y="6142932"/>
            <a:ext cx="704849" cy="122355"/>
          </a:xfrm>
          <a:prstGeom prst="rect">
            <a:avLst/>
          </a:prstGeom>
        </p:spPr>
        <p:txBody>
          <a:bodyPr vert="horz" wrap="square" lIns="0" tIns="0" rIns="0" bIns="0" numCol="1" anchor="ctr" anchorCtr="0" compatLnSpc="1">
            <a:prstTxWarp prst="textNoShape">
              <a:avLst/>
            </a:prstTxWarp>
          </a:bodyPr>
          <a:lstStyle>
            <a:lvl1pPr>
              <a:defRPr lang="en-GB" sz="800" smtClean="0">
                <a:solidFill>
                  <a:schemeClr val="tx1"/>
                </a:solidFill>
              </a:defRPr>
            </a:lvl1pPr>
          </a:lstStyle>
          <a:p>
            <a:pPr algn="r"/>
            <a:fld id="{02DADF78-B3EF-4042-B2F9-5AAFBCE5A22E}" type="datetime1">
              <a:rPr lang="en-GB" smtClean="0"/>
              <a:t>15/07/2020</a:t>
            </a:fld>
            <a:endParaRPr lang="en-GB" dirty="0"/>
          </a:p>
        </p:txBody>
      </p:sp>
    </p:spTree>
    <p:extLst>
      <p:ext uri="{BB962C8B-B14F-4D97-AF65-F5344CB8AC3E}">
        <p14:creationId xmlns:p14="http://schemas.microsoft.com/office/powerpoint/2010/main" val="37713214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and illustration (A)">
    <p:spTree>
      <p:nvGrpSpPr>
        <p:cNvPr id="1" name=""/>
        <p:cNvGrpSpPr/>
        <p:nvPr/>
      </p:nvGrpSpPr>
      <p:grpSpPr>
        <a:xfrm>
          <a:off x="0" y="0"/>
          <a:ext cx="0" cy="0"/>
          <a:chOff x="0" y="0"/>
          <a:chExt cx="0" cy="0"/>
        </a:xfrm>
      </p:grpSpPr>
      <p:sp>
        <p:nvSpPr>
          <p:cNvPr id="4" name="Title 1"/>
          <p:cNvSpPr>
            <a:spLocks noGrp="1"/>
          </p:cNvSpPr>
          <p:nvPr>
            <p:ph type="title"/>
          </p:nvPr>
        </p:nvSpPr>
        <p:spPr>
          <a:xfrm>
            <a:off x="798512" y="452543"/>
            <a:ext cx="10588625" cy="748800"/>
          </a:xfrm>
        </p:spPr>
        <p:txBody>
          <a:bodyPr/>
          <a:lstStyle/>
          <a:p>
            <a:r>
              <a:rPr lang="en-US"/>
              <a:t>Click to edit Master title style</a:t>
            </a:r>
            <a:endParaRPr lang="en-GB" dirty="0"/>
          </a:p>
        </p:txBody>
      </p:sp>
      <p:sp>
        <p:nvSpPr>
          <p:cNvPr id="10" name="Content Placeholder 2">
            <a:extLst>
              <a:ext uri="{FF2B5EF4-FFF2-40B4-BE49-F238E27FC236}">
                <a16:creationId xmlns:a16="http://schemas.microsoft.com/office/drawing/2014/main" id="{F487125B-AD53-4CA5-922E-72C96A67D7AA}"/>
              </a:ext>
            </a:extLst>
          </p:cNvPr>
          <p:cNvSpPr>
            <a:spLocks noGrp="1"/>
          </p:cNvSpPr>
          <p:nvPr>
            <p:ph idx="12" hasCustomPrompt="1"/>
          </p:nvPr>
        </p:nvSpPr>
        <p:spPr>
          <a:xfrm>
            <a:off x="798513" y="1645033"/>
            <a:ext cx="6515100" cy="4063354"/>
          </a:xfrm>
        </p:spPr>
        <p:txBody>
          <a:bodyPr/>
          <a:lstStyle>
            <a:lvl5pPr>
              <a:defRPr spc="-100" baseline="0"/>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8" name="Picture Placeholder 3">
            <a:extLst>
              <a:ext uri="{FF2B5EF4-FFF2-40B4-BE49-F238E27FC236}">
                <a16:creationId xmlns:a16="http://schemas.microsoft.com/office/drawing/2014/main" id="{9CFFD8C0-0E93-4388-A9E5-6DB36C4D48D1}"/>
              </a:ext>
            </a:extLst>
          </p:cNvPr>
          <p:cNvSpPr>
            <a:spLocks noGrp="1"/>
          </p:cNvSpPr>
          <p:nvPr>
            <p:ph type="pic" sz="quarter" idx="11" hasCustomPrompt="1"/>
          </p:nvPr>
        </p:nvSpPr>
        <p:spPr>
          <a:xfrm>
            <a:off x="8128000" y="1645033"/>
            <a:ext cx="3259138" cy="3240691"/>
          </a:xfrm>
          <a:noFill/>
          <a:ln>
            <a:noFill/>
          </a:ln>
        </p:spPr>
        <p:txBody>
          <a:bodyPr lIns="38399" tIns="0" anchor="t" anchorCtr="0"/>
          <a:lstStyle>
            <a:lvl1pPr marL="0" indent="0">
              <a:buNone/>
              <a:defRPr sz="1800">
                <a:solidFill>
                  <a:schemeClr val="tx1"/>
                </a:solidFill>
              </a:defRPr>
            </a:lvl1pPr>
          </a:lstStyle>
          <a:p>
            <a:r>
              <a:rPr lang="en-GB" dirty="0">
                <a:effectLst/>
              </a:rPr>
              <a:t>illustration</a:t>
            </a:r>
            <a:endParaRPr lang="en-GB" noProof="0" dirty="0"/>
          </a:p>
        </p:txBody>
      </p:sp>
      <p:sp>
        <p:nvSpPr>
          <p:cNvPr id="2" name="Slide Number Placeholder 1"/>
          <p:cNvSpPr>
            <a:spLocks noGrp="1"/>
          </p:cNvSpPr>
          <p:nvPr>
            <p:ph type="sldNum" sz="quarter" idx="10"/>
          </p:nvPr>
        </p:nvSpPr>
        <p:spPr/>
        <p:txBody>
          <a:bodyPr/>
          <a:lstStyle/>
          <a:p>
            <a:fld id="{31421AFA-3AE7-4CEA-BC9B-447859BED57B}" type="slidenum">
              <a:rPr lang="en-GB" smtClean="0"/>
              <a:pPr/>
              <a:t>‹#›</a:t>
            </a:fld>
            <a:endParaRPr lang="en-GB" dirty="0"/>
          </a:p>
        </p:txBody>
      </p:sp>
      <p:sp>
        <p:nvSpPr>
          <p:cNvPr id="6" name="Footer Placeholder 4">
            <a:extLst>
              <a:ext uri="{FF2B5EF4-FFF2-40B4-BE49-F238E27FC236}">
                <a16:creationId xmlns:a16="http://schemas.microsoft.com/office/drawing/2014/main" id="{FB97A6BE-821A-4BF5-AFE7-9A048351C6D9}"/>
              </a:ext>
            </a:extLst>
          </p:cNvPr>
          <p:cNvSpPr>
            <a:spLocks noGrp="1"/>
          </p:cNvSpPr>
          <p:nvPr>
            <p:ph type="ftr" sz="quarter" idx="3"/>
          </p:nvPr>
        </p:nvSpPr>
        <p:spPr>
          <a:xfrm>
            <a:off x="2427288" y="6281956"/>
            <a:ext cx="8143876" cy="155656"/>
          </a:xfrm>
          <a:prstGeom prst="rect">
            <a:avLst/>
          </a:prstGeom>
        </p:spPr>
        <p:txBody>
          <a:bodyPr vert="horz" wrap="square" lIns="0" tIns="0" rIns="0" bIns="0" numCol="1" anchor="ctr" anchorCtr="0" compatLnSpc="1">
            <a:prstTxWarp prst="textNoShape">
              <a:avLst/>
            </a:prstTxWarp>
          </a:bodyPr>
          <a:lstStyle>
            <a:lvl1pPr>
              <a:defRPr lang="en-GB" sz="800" baseline="0"/>
            </a:lvl1pPr>
          </a:lstStyle>
          <a:p>
            <a:pPr algn="r"/>
            <a:endParaRPr lang="en-GB" dirty="0"/>
          </a:p>
        </p:txBody>
      </p:sp>
      <p:sp>
        <p:nvSpPr>
          <p:cNvPr id="9" name="Date_DateCustomA">
            <a:extLst>
              <a:ext uri="{FF2B5EF4-FFF2-40B4-BE49-F238E27FC236}">
                <a16:creationId xmlns:a16="http://schemas.microsoft.com/office/drawing/2014/main" id="{11815BEB-2C63-4CBF-9795-6F15022666B4}"/>
              </a:ext>
            </a:extLst>
          </p:cNvPr>
          <p:cNvSpPr>
            <a:spLocks noGrp="1"/>
          </p:cNvSpPr>
          <p:nvPr>
            <p:ph type="dt" sz="half" idx="2"/>
          </p:nvPr>
        </p:nvSpPr>
        <p:spPr>
          <a:xfrm>
            <a:off x="10682289" y="6142932"/>
            <a:ext cx="704849" cy="122355"/>
          </a:xfrm>
          <a:prstGeom prst="rect">
            <a:avLst/>
          </a:prstGeom>
        </p:spPr>
        <p:txBody>
          <a:bodyPr vert="horz" wrap="square" lIns="0" tIns="0" rIns="0" bIns="0" numCol="1" anchor="ctr" anchorCtr="0" compatLnSpc="1">
            <a:prstTxWarp prst="textNoShape">
              <a:avLst/>
            </a:prstTxWarp>
          </a:bodyPr>
          <a:lstStyle>
            <a:lvl1pPr>
              <a:defRPr lang="en-GB" sz="800" smtClean="0">
                <a:solidFill>
                  <a:schemeClr val="tx1"/>
                </a:solidFill>
              </a:defRPr>
            </a:lvl1pPr>
          </a:lstStyle>
          <a:p>
            <a:pPr algn="r"/>
            <a:fld id="{8BA51A42-5836-428D-B66B-B65A92E2CCAA}" type="datetime1">
              <a:rPr lang="en-GB" smtClean="0"/>
              <a:t>15/07/2020</a:t>
            </a:fld>
            <a:endParaRPr lang="en-GB" dirty="0"/>
          </a:p>
        </p:txBody>
      </p:sp>
    </p:spTree>
    <p:extLst>
      <p:ext uri="{BB962C8B-B14F-4D97-AF65-F5344CB8AC3E}">
        <p14:creationId xmlns:p14="http://schemas.microsoft.com/office/powerpoint/2010/main" val="4745376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and  illustration (B)">
    <p:spTree>
      <p:nvGrpSpPr>
        <p:cNvPr id="1" name=""/>
        <p:cNvGrpSpPr/>
        <p:nvPr/>
      </p:nvGrpSpPr>
      <p:grpSpPr>
        <a:xfrm>
          <a:off x="0" y="0"/>
          <a:ext cx="0" cy="0"/>
          <a:chOff x="0" y="0"/>
          <a:chExt cx="0" cy="0"/>
        </a:xfrm>
      </p:grpSpPr>
      <p:sp>
        <p:nvSpPr>
          <p:cNvPr id="4" name="Title 1"/>
          <p:cNvSpPr>
            <a:spLocks noGrp="1"/>
          </p:cNvSpPr>
          <p:nvPr>
            <p:ph type="title"/>
          </p:nvPr>
        </p:nvSpPr>
        <p:spPr>
          <a:xfrm>
            <a:off x="798512" y="452543"/>
            <a:ext cx="10588625" cy="748800"/>
          </a:xfrm>
        </p:spPr>
        <p:txBody>
          <a:bodyPr/>
          <a:lstStyle/>
          <a:p>
            <a:r>
              <a:rPr lang="en-US"/>
              <a:t>Click to edit Master title style</a:t>
            </a:r>
            <a:endParaRPr lang="en-GB" dirty="0"/>
          </a:p>
        </p:txBody>
      </p:sp>
      <p:sp>
        <p:nvSpPr>
          <p:cNvPr id="35" name="Content Placeholder 2">
            <a:extLst>
              <a:ext uri="{FF2B5EF4-FFF2-40B4-BE49-F238E27FC236}">
                <a16:creationId xmlns:a16="http://schemas.microsoft.com/office/drawing/2014/main" id="{AE865576-C688-4E63-82CB-FB6477AAE622}"/>
              </a:ext>
            </a:extLst>
          </p:cNvPr>
          <p:cNvSpPr>
            <a:spLocks noGrp="1"/>
          </p:cNvSpPr>
          <p:nvPr>
            <p:ph idx="12" hasCustomPrompt="1"/>
          </p:nvPr>
        </p:nvSpPr>
        <p:spPr>
          <a:xfrm>
            <a:off x="798513" y="1645033"/>
            <a:ext cx="5700712" cy="4063354"/>
          </a:xfrm>
        </p:spPr>
        <p:txBody>
          <a:bodyPr/>
          <a:lstStyle>
            <a:lvl5pPr>
              <a:defRPr spc="-100" baseline="0"/>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Picture Placeholder 4">
            <a:extLst>
              <a:ext uri="{FF2B5EF4-FFF2-40B4-BE49-F238E27FC236}">
                <a16:creationId xmlns:a16="http://schemas.microsoft.com/office/drawing/2014/main" id="{286587FC-F18B-4FBE-8CD2-663B9BA8C734}"/>
              </a:ext>
            </a:extLst>
          </p:cNvPr>
          <p:cNvSpPr>
            <a:spLocks noGrp="1"/>
          </p:cNvSpPr>
          <p:nvPr>
            <p:ph type="pic" sz="quarter" idx="14" hasCustomPrompt="1"/>
          </p:nvPr>
        </p:nvSpPr>
        <p:spPr>
          <a:xfrm>
            <a:off x="7313613" y="1644649"/>
            <a:ext cx="4073525" cy="4063738"/>
          </a:xfrm>
        </p:spPr>
        <p:txBody>
          <a:bodyPr/>
          <a:lstStyle>
            <a:lvl1pPr marL="0" indent="0">
              <a:buNone/>
              <a:defRPr/>
            </a:lvl1pPr>
          </a:lstStyle>
          <a:p>
            <a:r>
              <a:rPr lang="en-GB" dirty="0">
                <a:effectLst/>
              </a:rPr>
              <a:t>illustration</a:t>
            </a:r>
            <a:endParaRPr lang="en-GB" noProof="0" dirty="0"/>
          </a:p>
        </p:txBody>
      </p:sp>
      <p:sp>
        <p:nvSpPr>
          <p:cNvPr id="2" name="Slide Number Placeholder 1"/>
          <p:cNvSpPr>
            <a:spLocks noGrp="1"/>
          </p:cNvSpPr>
          <p:nvPr>
            <p:ph type="sldNum" sz="quarter" idx="10"/>
          </p:nvPr>
        </p:nvSpPr>
        <p:spPr/>
        <p:txBody>
          <a:bodyPr/>
          <a:lstStyle/>
          <a:p>
            <a:fld id="{31421AFA-3AE7-4CEA-BC9B-447859BED57B}" type="slidenum">
              <a:rPr lang="en-GB" smtClean="0"/>
              <a:pPr/>
              <a:t>‹#›</a:t>
            </a:fld>
            <a:endParaRPr lang="en-GB" dirty="0"/>
          </a:p>
        </p:txBody>
      </p:sp>
      <p:sp>
        <p:nvSpPr>
          <p:cNvPr id="6" name="Footer Placeholder 4">
            <a:extLst>
              <a:ext uri="{FF2B5EF4-FFF2-40B4-BE49-F238E27FC236}">
                <a16:creationId xmlns:a16="http://schemas.microsoft.com/office/drawing/2014/main" id="{9B89233D-8149-4491-95B2-DE11051C8619}"/>
              </a:ext>
            </a:extLst>
          </p:cNvPr>
          <p:cNvSpPr>
            <a:spLocks noGrp="1"/>
          </p:cNvSpPr>
          <p:nvPr>
            <p:ph type="ftr" sz="quarter" idx="3"/>
          </p:nvPr>
        </p:nvSpPr>
        <p:spPr>
          <a:xfrm>
            <a:off x="2427288" y="6281956"/>
            <a:ext cx="8143876" cy="155656"/>
          </a:xfrm>
          <a:prstGeom prst="rect">
            <a:avLst/>
          </a:prstGeom>
        </p:spPr>
        <p:txBody>
          <a:bodyPr vert="horz" wrap="square" lIns="0" tIns="0" rIns="0" bIns="0" numCol="1" anchor="ctr" anchorCtr="0" compatLnSpc="1">
            <a:prstTxWarp prst="textNoShape">
              <a:avLst/>
            </a:prstTxWarp>
          </a:bodyPr>
          <a:lstStyle>
            <a:lvl1pPr>
              <a:defRPr lang="en-GB" sz="800" baseline="0"/>
            </a:lvl1pPr>
          </a:lstStyle>
          <a:p>
            <a:pPr algn="r"/>
            <a:endParaRPr lang="en-GB" dirty="0"/>
          </a:p>
        </p:txBody>
      </p:sp>
      <p:sp>
        <p:nvSpPr>
          <p:cNvPr id="8" name="Date_DateCustomA">
            <a:extLst>
              <a:ext uri="{FF2B5EF4-FFF2-40B4-BE49-F238E27FC236}">
                <a16:creationId xmlns:a16="http://schemas.microsoft.com/office/drawing/2014/main" id="{D2C9554E-F561-4DDA-B278-92702108D9BF}"/>
              </a:ext>
            </a:extLst>
          </p:cNvPr>
          <p:cNvSpPr>
            <a:spLocks noGrp="1"/>
          </p:cNvSpPr>
          <p:nvPr>
            <p:ph type="dt" sz="half" idx="2"/>
          </p:nvPr>
        </p:nvSpPr>
        <p:spPr>
          <a:xfrm>
            <a:off x="10682289" y="6142932"/>
            <a:ext cx="704849" cy="122355"/>
          </a:xfrm>
          <a:prstGeom prst="rect">
            <a:avLst/>
          </a:prstGeom>
        </p:spPr>
        <p:txBody>
          <a:bodyPr vert="horz" wrap="square" lIns="0" tIns="0" rIns="0" bIns="0" numCol="1" anchor="ctr" anchorCtr="0" compatLnSpc="1">
            <a:prstTxWarp prst="textNoShape">
              <a:avLst/>
            </a:prstTxWarp>
          </a:bodyPr>
          <a:lstStyle>
            <a:lvl1pPr>
              <a:defRPr lang="en-GB" sz="800" smtClean="0">
                <a:solidFill>
                  <a:schemeClr val="tx1"/>
                </a:solidFill>
              </a:defRPr>
            </a:lvl1pPr>
          </a:lstStyle>
          <a:p>
            <a:pPr algn="r"/>
            <a:fld id="{136937CD-C8B6-42FA-9EC6-EF300AFFE646}" type="datetime1">
              <a:rPr lang="en-GB" smtClean="0"/>
              <a:t>15/07/2020</a:t>
            </a:fld>
            <a:endParaRPr lang="en-GB" dirty="0"/>
          </a:p>
        </p:txBody>
      </p:sp>
    </p:spTree>
    <p:extLst>
      <p:ext uri="{BB962C8B-B14F-4D97-AF65-F5344CB8AC3E}">
        <p14:creationId xmlns:p14="http://schemas.microsoft.com/office/powerpoint/2010/main" val="1143756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and fact text">
    <p:spTree>
      <p:nvGrpSpPr>
        <p:cNvPr id="1" name=""/>
        <p:cNvGrpSpPr/>
        <p:nvPr/>
      </p:nvGrpSpPr>
      <p:grpSpPr>
        <a:xfrm>
          <a:off x="0" y="0"/>
          <a:ext cx="0" cy="0"/>
          <a:chOff x="0" y="0"/>
          <a:chExt cx="0" cy="0"/>
        </a:xfrm>
      </p:grpSpPr>
      <p:sp>
        <p:nvSpPr>
          <p:cNvPr id="4" name="Title 1"/>
          <p:cNvSpPr>
            <a:spLocks noGrp="1"/>
          </p:cNvSpPr>
          <p:nvPr>
            <p:ph type="title"/>
          </p:nvPr>
        </p:nvSpPr>
        <p:spPr>
          <a:xfrm>
            <a:off x="798512" y="452543"/>
            <a:ext cx="10588625" cy="748800"/>
          </a:xfrm>
        </p:spPr>
        <p:txBody>
          <a:bodyPr/>
          <a:lstStyle/>
          <a:p>
            <a:r>
              <a:rPr lang="en-US"/>
              <a:t>Click to edit Master title style</a:t>
            </a:r>
            <a:endParaRPr lang="en-GB" dirty="0"/>
          </a:p>
        </p:txBody>
      </p:sp>
      <p:sp>
        <p:nvSpPr>
          <p:cNvPr id="11" name="Content Placeholder 2">
            <a:extLst>
              <a:ext uri="{FF2B5EF4-FFF2-40B4-BE49-F238E27FC236}">
                <a16:creationId xmlns:a16="http://schemas.microsoft.com/office/drawing/2014/main" id="{BB9C9E16-4544-49A4-A136-929E64BE7AAF}"/>
              </a:ext>
            </a:extLst>
          </p:cNvPr>
          <p:cNvSpPr>
            <a:spLocks noGrp="1"/>
          </p:cNvSpPr>
          <p:nvPr>
            <p:ph idx="12" hasCustomPrompt="1"/>
          </p:nvPr>
        </p:nvSpPr>
        <p:spPr>
          <a:xfrm>
            <a:off x="798513" y="1645033"/>
            <a:ext cx="7329487" cy="4063354"/>
          </a:xfrm>
        </p:spPr>
        <p:txBody>
          <a:bodyPr/>
          <a:lstStyle>
            <a:lvl5pPr>
              <a:defRPr spc="-100" baseline="0"/>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7" name="Text Placeholder 6">
            <a:extLst>
              <a:ext uri="{FF2B5EF4-FFF2-40B4-BE49-F238E27FC236}">
                <a16:creationId xmlns:a16="http://schemas.microsoft.com/office/drawing/2014/main" id="{89007D2D-A158-459C-BE2E-0A1D348DA7C9}"/>
              </a:ext>
            </a:extLst>
          </p:cNvPr>
          <p:cNvSpPr>
            <a:spLocks noGrp="1"/>
          </p:cNvSpPr>
          <p:nvPr>
            <p:ph type="body" sz="quarter" idx="15" hasCustomPrompt="1"/>
          </p:nvPr>
        </p:nvSpPr>
        <p:spPr>
          <a:xfrm>
            <a:off x="8942387" y="1644771"/>
            <a:ext cx="2444751" cy="4063616"/>
          </a:xfrm>
        </p:spPr>
        <p:txBody>
          <a:bodyPr lIns="0"/>
          <a:lstStyle>
            <a:lvl1pPr marL="0" indent="0">
              <a:lnSpc>
                <a:spcPct val="80000"/>
              </a:lnSpc>
              <a:spcAft>
                <a:spcPts val="1200"/>
              </a:spcAft>
              <a:buFont typeface="Arial" panose="020B0604020202020204" pitchFamily="34" charset="0"/>
              <a:buChar char="​"/>
              <a:defRPr sz="4800" b="1" cap="all" spc="-150" baseline="0">
                <a:solidFill>
                  <a:schemeClr val="tx2"/>
                </a:solidFill>
              </a:defRPr>
            </a:lvl1pPr>
            <a:lvl2pPr marL="0" indent="0">
              <a:lnSpc>
                <a:spcPct val="100000"/>
              </a:lnSpc>
              <a:buFont typeface="Arial" panose="020B0604020202020204" pitchFamily="34" charset="0"/>
              <a:buChar char="​"/>
              <a:defRPr sz="1600" baseline="0">
                <a:solidFill>
                  <a:schemeClr val="tx2"/>
                </a:solidFill>
              </a:defRPr>
            </a:lvl2pPr>
            <a:lvl3pPr marL="252000" indent="-252000">
              <a:lnSpc>
                <a:spcPct val="100000"/>
              </a:lnSpc>
              <a:buFont typeface="Verdana" panose="020B0604030504040204" pitchFamily="34" charset="0"/>
              <a:buChar char="•"/>
              <a:defRPr sz="1600" i="0" baseline="0">
                <a:solidFill>
                  <a:schemeClr val="tx2"/>
                </a:solidFill>
              </a:defRPr>
            </a:lvl3pPr>
            <a:lvl4pPr marL="271463" indent="-271463">
              <a:lnSpc>
                <a:spcPct val="100000"/>
              </a:lnSpc>
              <a:buFont typeface="+mj-lt"/>
              <a:buAutoNum type="arabicPeriod"/>
              <a:defRPr sz="1600">
                <a:solidFill>
                  <a:schemeClr val="tx2"/>
                </a:solidFill>
              </a:defRPr>
            </a:lvl4pPr>
            <a:lvl5pPr marL="271463" indent="-271463">
              <a:lnSpc>
                <a:spcPct val="100000"/>
              </a:lnSpc>
              <a:buFont typeface="+mj-lt"/>
              <a:buAutoNum type="alphaUcPeriod"/>
              <a:defRPr sz="1600" b="0" cap="none" spc="-50" baseline="0">
                <a:solidFill>
                  <a:schemeClr val="tx2"/>
                </a:solidFill>
              </a:defRPr>
            </a:lvl5pPr>
            <a:lvl6pPr>
              <a:defRPr sz="1600"/>
            </a:lvl6pPr>
            <a:lvl7pPr>
              <a:defRPr sz="1600">
                <a:solidFill>
                  <a:schemeClr val="tx2"/>
                </a:solidFill>
              </a:defRPr>
            </a:lvl7pPr>
            <a:lvl8pPr marL="271463" indent="-271463">
              <a:buClr>
                <a:schemeClr val="tx2"/>
              </a:buClr>
              <a:buFont typeface="+mj-lt"/>
              <a:buAutoNum type="arabicParenR"/>
              <a:defRPr sz="1000">
                <a:solidFill>
                  <a:schemeClr val="tx2"/>
                </a:solidFill>
              </a:defRPr>
            </a:lvl8pPr>
            <a:lvl9pPr marL="271463" indent="-271463">
              <a:buClr>
                <a:schemeClr val="tx2"/>
              </a:buClr>
              <a:buFont typeface="+mj-lt"/>
              <a:buAutoNum type="alphaLcParenR"/>
              <a:defRPr sz="1000">
                <a:solidFill>
                  <a:schemeClr val="tx2"/>
                </a:solidFill>
              </a:defRPr>
            </a:lvl9pPr>
          </a:lstStyle>
          <a:p>
            <a:pPr lvl="0"/>
            <a:r>
              <a:rPr lang="en-GB"/>
              <a:t>12,3</a:t>
            </a:r>
          </a:p>
          <a:p>
            <a:pPr lvl="1"/>
            <a:r>
              <a:rPr lang="en-GB"/>
              <a:t>Second level</a:t>
            </a:r>
          </a:p>
          <a:p>
            <a:pPr lvl="2"/>
            <a:r>
              <a:rPr lang="en-GB"/>
              <a:t>Third level</a:t>
            </a:r>
          </a:p>
          <a:p>
            <a:pPr lvl="3"/>
            <a:r>
              <a:rPr lang="en-GB"/>
              <a:t>Fourth level</a:t>
            </a:r>
          </a:p>
          <a:p>
            <a:pPr lvl="4"/>
            <a:r>
              <a:rPr lang="en-GB"/>
              <a:t>Fifth level</a:t>
            </a:r>
          </a:p>
          <a:p>
            <a:pPr lvl="5"/>
            <a:r>
              <a:rPr lang="en-GB"/>
              <a:t>6</a:t>
            </a:r>
          </a:p>
          <a:p>
            <a:pPr lvl="6"/>
            <a:r>
              <a:rPr lang="en-GB"/>
              <a:t>7</a:t>
            </a:r>
          </a:p>
          <a:p>
            <a:pPr lvl="7"/>
            <a:r>
              <a:rPr lang="en-GB"/>
              <a:t>8</a:t>
            </a:r>
          </a:p>
          <a:p>
            <a:pPr lvl="8"/>
            <a:r>
              <a:rPr lang="en-GB"/>
              <a:t>9</a:t>
            </a:r>
            <a:endParaRPr lang="en-GB" dirty="0"/>
          </a:p>
        </p:txBody>
      </p:sp>
      <p:sp>
        <p:nvSpPr>
          <p:cNvPr id="13" name="Text Placeholder 6">
            <a:extLst>
              <a:ext uri="{FF2B5EF4-FFF2-40B4-BE49-F238E27FC236}">
                <a16:creationId xmlns:a16="http://schemas.microsoft.com/office/drawing/2014/main" id="{99C5C721-7970-4C21-B42B-33753616C1B3}"/>
              </a:ext>
            </a:extLst>
          </p:cNvPr>
          <p:cNvSpPr>
            <a:spLocks noGrp="1"/>
          </p:cNvSpPr>
          <p:nvPr>
            <p:ph type="body" sz="quarter" idx="14" hasCustomPrompt="1"/>
          </p:nvPr>
        </p:nvSpPr>
        <p:spPr>
          <a:xfrm>
            <a:off x="8942388" y="4992414"/>
            <a:ext cx="2444750" cy="715973"/>
          </a:xfrm>
        </p:spPr>
        <p:txBody>
          <a:bodyPr lIns="0" anchor="b" anchorCtr="0"/>
          <a:lstStyle>
            <a:lvl1pPr marL="228600" indent="-228600">
              <a:lnSpc>
                <a:spcPct val="80000"/>
              </a:lnSpc>
              <a:spcAft>
                <a:spcPts val="1200"/>
              </a:spcAft>
              <a:buFont typeface="+mj-lt"/>
              <a:buAutoNum type="arabicParenR"/>
              <a:defRPr sz="1000" b="0" i="1" cap="none" spc="0" baseline="0">
                <a:solidFill>
                  <a:schemeClr val="bg2"/>
                </a:solidFill>
              </a:defRPr>
            </a:lvl1pPr>
            <a:lvl2pPr marL="0" indent="0">
              <a:lnSpc>
                <a:spcPct val="100000"/>
              </a:lnSpc>
              <a:buFont typeface="Arial" panose="020B0604020202020204" pitchFamily="34" charset="0"/>
              <a:buNone/>
              <a:defRPr sz="2400" baseline="0">
                <a:solidFill>
                  <a:schemeClr val="tx2"/>
                </a:solidFill>
              </a:defRPr>
            </a:lvl2pPr>
            <a:lvl3pPr marL="0" indent="0">
              <a:lnSpc>
                <a:spcPct val="100000"/>
              </a:lnSpc>
              <a:buFont typeface="Arial" panose="020B0604020202020204" pitchFamily="34" charset="0"/>
              <a:buChar char="​"/>
              <a:defRPr sz="1050" i="1">
                <a:solidFill>
                  <a:schemeClr val="bg2"/>
                </a:solidFill>
              </a:defRPr>
            </a:lvl3pPr>
            <a:lvl4pPr marL="176213" indent="-176213">
              <a:lnSpc>
                <a:spcPct val="100000"/>
              </a:lnSpc>
              <a:buFont typeface="+mj-lt"/>
              <a:buAutoNum type="arabicPeriod"/>
              <a:defRPr sz="1200">
                <a:solidFill>
                  <a:schemeClr val="bg2"/>
                </a:solidFill>
              </a:defRPr>
            </a:lvl4pPr>
            <a:lvl5pPr marL="176213" indent="-176213">
              <a:lnSpc>
                <a:spcPct val="100000"/>
              </a:lnSpc>
              <a:buFont typeface="+mj-lt"/>
              <a:buAutoNum type="alphaUcPeriod"/>
              <a:defRPr sz="1200" b="0" cap="none" baseline="0">
                <a:solidFill>
                  <a:schemeClr val="bg2"/>
                </a:solidFill>
              </a:defRPr>
            </a:lvl5pPr>
          </a:lstStyle>
          <a:p>
            <a:pPr lvl="0"/>
            <a:r>
              <a:rPr lang="en-GB"/>
              <a:t>Note</a:t>
            </a:r>
            <a:endParaRPr lang="en-GB" dirty="0"/>
          </a:p>
        </p:txBody>
      </p:sp>
      <p:sp>
        <p:nvSpPr>
          <p:cNvPr id="2" name="Slide Number Placeholder 1"/>
          <p:cNvSpPr>
            <a:spLocks noGrp="1"/>
          </p:cNvSpPr>
          <p:nvPr>
            <p:ph type="sldNum" sz="quarter" idx="10"/>
          </p:nvPr>
        </p:nvSpPr>
        <p:spPr/>
        <p:txBody>
          <a:bodyPr/>
          <a:lstStyle/>
          <a:p>
            <a:fld id="{31421AFA-3AE7-4CEA-BC9B-447859BED57B}" type="slidenum">
              <a:rPr lang="en-GB" smtClean="0"/>
              <a:pPr/>
              <a:t>‹#›</a:t>
            </a:fld>
            <a:endParaRPr lang="en-GB" dirty="0"/>
          </a:p>
        </p:txBody>
      </p:sp>
      <p:grpSp>
        <p:nvGrpSpPr>
          <p:cNvPr id="3" name="Group 2">
            <a:extLst>
              <a:ext uri="{FF2B5EF4-FFF2-40B4-BE49-F238E27FC236}">
                <a16:creationId xmlns:a16="http://schemas.microsoft.com/office/drawing/2014/main" id="{CBDD567F-EFA3-4304-9F2D-5128B34EFFF1}"/>
              </a:ext>
            </a:extLst>
          </p:cNvPr>
          <p:cNvGrpSpPr/>
          <p:nvPr userDrawn="1"/>
        </p:nvGrpSpPr>
        <p:grpSpPr>
          <a:xfrm>
            <a:off x="-1980494" y="3538620"/>
            <a:ext cx="1796791" cy="2907588"/>
            <a:chOff x="12403271" y="-1"/>
            <a:chExt cx="1796791" cy="2907588"/>
          </a:xfrm>
        </p:grpSpPr>
        <p:grpSp>
          <p:nvGrpSpPr>
            <p:cNvPr id="12" name="Group 11">
              <a:extLst>
                <a:ext uri="{FF2B5EF4-FFF2-40B4-BE49-F238E27FC236}">
                  <a16:creationId xmlns:a16="http://schemas.microsoft.com/office/drawing/2014/main" id="{FA367DCD-123C-45F4-87EB-1586FA603E3A}"/>
                </a:ext>
              </a:extLst>
            </p:cNvPr>
            <p:cNvGrpSpPr/>
            <p:nvPr userDrawn="1"/>
          </p:nvGrpSpPr>
          <p:grpSpPr>
            <a:xfrm>
              <a:off x="12403271" y="-1"/>
              <a:ext cx="1796791" cy="2907588"/>
              <a:chOff x="9009867" y="1645032"/>
              <a:chExt cx="2365739" cy="3828268"/>
            </a:xfrm>
          </p:grpSpPr>
          <p:sp>
            <p:nvSpPr>
              <p:cNvPr id="17" name="Rectangle: Rounded Corners 16">
                <a:extLst>
                  <a:ext uri="{FF2B5EF4-FFF2-40B4-BE49-F238E27FC236}">
                    <a16:creationId xmlns:a16="http://schemas.microsoft.com/office/drawing/2014/main" id="{93B8FE7B-9EF6-429C-AC7B-79E85DFB481D}"/>
                  </a:ext>
                </a:extLst>
              </p:cNvPr>
              <p:cNvSpPr/>
              <p:nvPr/>
            </p:nvSpPr>
            <p:spPr>
              <a:xfrm>
                <a:off x="9009867" y="1645032"/>
                <a:ext cx="2365739" cy="3828268"/>
              </a:xfrm>
              <a:prstGeom prst="roundRect">
                <a:avLst>
                  <a:gd name="adj" fmla="val 2970"/>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1400" dirty="0">
                  <a:solidFill>
                    <a:schemeClr val="accent3"/>
                  </a:solidFill>
                </a:endParaRPr>
              </a:p>
            </p:txBody>
          </p:sp>
          <p:pic>
            <p:nvPicPr>
              <p:cNvPr id="15" name="Picture 14">
                <a:extLst>
                  <a:ext uri="{FF2B5EF4-FFF2-40B4-BE49-F238E27FC236}">
                    <a16:creationId xmlns:a16="http://schemas.microsoft.com/office/drawing/2014/main" id="{132FA97E-008F-4B07-B688-A7B22404D82A}"/>
                  </a:ext>
                </a:extLst>
              </p:cNvPr>
              <p:cNvPicPr>
                <a:picLocks noChangeAspect="1"/>
              </p:cNvPicPr>
              <p:nvPr/>
            </p:nvPicPr>
            <p:blipFill>
              <a:blip r:embed="rId2"/>
              <a:stretch>
                <a:fillRect/>
              </a:stretch>
            </p:blipFill>
            <p:spPr>
              <a:xfrm>
                <a:off x="9182748" y="1852126"/>
                <a:ext cx="599367" cy="280555"/>
              </a:xfrm>
              <a:prstGeom prst="rect">
                <a:avLst/>
              </a:prstGeom>
            </p:spPr>
          </p:pic>
          <p:sp>
            <p:nvSpPr>
              <p:cNvPr id="16" name="TextBox 15">
                <a:extLst>
                  <a:ext uri="{FF2B5EF4-FFF2-40B4-BE49-F238E27FC236}">
                    <a16:creationId xmlns:a16="http://schemas.microsoft.com/office/drawing/2014/main" id="{8F49FA4C-A0C7-484D-9CD0-A2B1528B3A2E}"/>
                  </a:ext>
                </a:extLst>
              </p:cNvPr>
              <p:cNvSpPr txBox="1"/>
              <p:nvPr/>
            </p:nvSpPr>
            <p:spPr bwMode="auto">
              <a:xfrm>
                <a:off x="9199275" y="2239970"/>
                <a:ext cx="1887588" cy="850990"/>
              </a:xfrm>
              <a:prstGeom prst="rect">
                <a:avLst/>
              </a:prstGeom>
              <a:noFill/>
              <a:ln w="9525">
                <a:noFill/>
                <a:miter lim="800000"/>
                <a:headEnd/>
                <a:tailEnd/>
              </a:ln>
              <a:effectLst/>
            </p:spPr>
            <p:txBody>
              <a:bodyPr vert="horz" wrap="square" lIns="0" tIns="0" rIns="0" bIns="0" numCol="1" rtlCol="0" anchor="t" anchorCtr="0" compatLnSpc="1">
                <a:prstTxWarp prst="textNoShape">
                  <a:avLst/>
                </a:prstTxWarp>
                <a:spAutoFit/>
              </a:bodyPr>
              <a:lstStyle/>
              <a:p>
                <a:pPr marL="12700" marR="0" indent="-25400" algn="l" defTabSz="457200" rtl="0" eaLnBrk="0" fontAlgn="base" latinLnBrk="0" hangingPunct="0">
                  <a:spcBef>
                    <a:spcPct val="0"/>
                  </a:spcBef>
                  <a:spcAft>
                    <a:spcPts val="600"/>
                  </a:spcAft>
                  <a:buClrTx/>
                  <a:buSzTx/>
                  <a:tabLst/>
                </a:pPr>
                <a:r>
                  <a:rPr kumimoji="0" lang="en-GB" sz="700" b="0" i="0" u="none" strike="noStrike" kern="1200" cap="none" spc="0" normalizeH="0" baseline="0" noProof="0" dirty="0">
                    <a:ln>
                      <a:noFill/>
                    </a:ln>
                    <a:solidFill>
                      <a:schemeClr val="tx1"/>
                    </a:solidFill>
                    <a:effectLst/>
                    <a:uLnTx/>
                    <a:uFillTx/>
                    <a:latin typeface="Verdana"/>
                    <a:ea typeface="Verdana" pitchFamily="34" charset="0"/>
                    <a:cs typeface="Verdana" pitchFamily="34" charset="0"/>
                  </a:rPr>
                  <a:t>LIST LEVELS (BULLET LEVELS) </a:t>
                </a:r>
                <a:br>
                  <a:rPr kumimoji="0" lang="en-GB" sz="700" b="0" i="0" u="none" strike="noStrike" kern="1200" cap="none" spc="0" normalizeH="0" baseline="0" noProof="0" dirty="0">
                    <a:ln>
                      <a:noFill/>
                    </a:ln>
                    <a:solidFill>
                      <a:schemeClr val="tx1"/>
                    </a:solidFill>
                    <a:effectLst/>
                    <a:uLnTx/>
                    <a:uFillTx/>
                    <a:latin typeface="Verdana"/>
                    <a:ea typeface="Verdana" pitchFamily="34" charset="0"/>
                    <a:cs typeface="Verdana" pitchFamily="34" charset="0"/>
                  </a:rPr>
                </a:br>
                <a:br>
                  <a:rPr kumimoji="0" lang="en-GB" sz="700" b="0" i="0" u="none" strike="noStrike" kern="1200" cap="none" spc="0" normalizeH="0" baseline="0" noProof="0" dirty="0">
                    <a:ln>
                      <a:noFill/>
                    </a:ln>
                    <a:solidFill>
                      <a:schemeClr val="tx1"/>
                    </a:solidFill>
                    <a:effectLst/>
                    <a:uLnTx/>
                    <a:uFillTx/>
                    <a:latin typeface="Verdana"/>
                    <a:ea typeface="Verdana" pitchFamily="34" charset="0"/>
                    <a:cs typeface="Verdana" pitchFamily="34" charset="0"/>
                  </a:rPr>
                </a:br>
                <a:r>
                  <a:rPr kumimoji="0" lang="en-GB" sz="700" b="0" i="0" u="none" strike="noStrike" kern="1200" cap="none" spc="0" normalizeH="0" baseline="0" noProof="0" dirty="0">
                    <a:ln>
                      <a:noFill/>
                    </a:ln>
                    <a:solidFill>
                      <a:schemeClr val="tx1"/>
                    </a:solidFill>
                    <a:effectLst/>
                    <a:uLnTx/>
                    <a:uFillTx/>
                    <a:latin typeface="Verdana"/>
                    <a:ea typeface="Verdana" pitchFamily="34" charset="0"/>
                    <a:cs typeface="Verdana" pitchFamily="34" charset="0"/>
                  </a:rPr>
                  <a:t>USE ABOVE TOOL IN THE TAB HOME TO CHANGE TEXT STYLES (ALSO USE TAB FUNCTION)</a:t>
                </a:r>
              </a:p>
            </p:txBody>
          </p:sp>
        </p:grpSp>
        <p:pic>
          <p:nvPicPr>
            <p:cNvPr id="9" name="Picture 8">
              <a:extLst>
                <a:ext uri="{FF2B5EF4-FFF2-40B4-BE49-F238E27FC236}">
                  <a16:creationId xmlns:a16="http://schemas.microsoft.com/office/drawing/2014/main" id="{760E582F-46F7-4DF2-ABCB-E07E85419FF4}"/>
                </a:ext>
              </a:extLst>
            </p:cNvPr>
            <p:cNvPicPr>
              <a:picLocks noChangeAspect="1"/>
            </p:cNvPicPr>
            <p:nvPr userDrawn="1"/>
          </p:nvPicPr>
          <p:blipFill>
            <a:blip r:embed="rId3"/>
            <a:stretch>
              <a:fillRect/>
            </a:stretch>
          </p:blipFill>
          <p:spPr>
            <a:xfrm>
              <a:off x="12414617" y="1122667"/>
              <a:ext cx="1261627" cy="1565633"/>
            </a:xfrm>
            <a:prstGeom prst="rect">
              <a:avLst/>
            </a:prstGeom>
          </p:spPr>
        </p:pic>
      </p:grpSp>
      <p:sp>
        <p:nvSpPr>
          <p:cNvPr id="14" name="Footer Placeholder 4">
            <a:extLst>
              <a:ext uri="{FF2B5EF4-FFF2-40B4-BE49-F238E27FC236}">
                <a16:creationId xmlns:a16="http://schemas.microsoft.com/office/drawing/2014/main" id="{67D61A51-31AF-4082-AFF9-2D4AE9DB7C87}"/>
              </a:ext>
            </a:extLst>
          </p:cNvPr>
          <p:cNvSpPr>
            <a:spLocks noGrp="1"/>
          </p:cNvSpPr>
          <p:nvPr>
            <p:ph type="ftr" sz="quarter" idx="3"/>
          </p:nvPr>
        </p:nvSpPr>
        <p:spPr>
          <a:xfrm>
            <a:off x="2427288" y="6281956"/>
            <a:ext cx="8143876" cy="155656"/>
          </a:xfrm>
          <a:prstGeom prst="rect">
            <a:avLst/>
          </a:prstGeom>
        </p:spPr>
        <p:txBody>
          <a:bodyPr vert="horz" wrap="square" lIns="0" tIns="0" rIns="0" bIns="0" numCol="1" anchor="ctr" anchorCtr="0" compatLnSpc="1">
            <a:prstTxWarp prst="textNoShape">
              <a:avLst/>
            </a:prstTxWarp>
          </a:bodyPr>
          <a:lstStyle>
            <a:lvl1pPr>
              <a:defRPr lang="en-GB" sz="800" baseline="0"/>
            </a:lvl1pPr>
          </a:lstStyle>
          <a:p>
            <a:pPr algn="r"/>
            <a:endParaRPr lang="en-GB" dirty="0"/>
          </a:p>
        </p:txBody>
      </p:sp>
      <p:sp>
        <p:nvSpPr>
          <p:cNvPr id="19" name="Date_DateCustomA">
            <a:extLst>
              <a:ext uri="{FF2B5EF4-FFF2-40B4-BE49-F238E27FC236}">
                <a16:creationId xmlns:a16="http://schemas.microsoft.com/office/drawing/2014/main" id="{8BB7FA2D-0C66-4D42-8CC8-567BD958137F}"/>
              </a:ext>
            </a:extLst>
          </p:cNvPr>
          <p:cNvSpPr>
            <a:spLocks noGrp="1"/>
          </p:cNvSpPr>
          <p:nvPr>
            <p:ph type="dt" sz="half" idx="2"/>
          </p:nvPr>
        </p:nvSpPr>
        <p:spPr>
          <a:xfrm>
            <a:off x="10682289" y="6142932"/>
            <a:ext cx="704849" cy="122355"/>
          </a:xfrm>
          <a:prstGeom prst="rect">
            <a:avLst/>
          </a:prstGeom>
        </p:spPr>
        <p:txBody>
          <a:bodyPr vert="horz" wrap="square" lIns="0" tIns="0" rIns="0" bIns="0" numCol="1" anchor="ctr" anchorCtr="0" compatLnSpc="1">
            <a:prstTxWarp prst="textNoShape">
              <a:avLst/>
            </a:prstTxWarp>
          </a:bodyPr>
          <a:lstStyle>
            <a:lvl1pPr>
              <a:defRPr lang="en-GB" sz="800" smtClean="0">
                <a:solidFill>
                  <a:schemeClr val="tx1"/>
                </a:solidFill>
              </a:defRPr>
            </a:lvl1pPr>
          </a:lstStyle>
          <a:p>
            <a:pPr algn="r"/>
            <a:fld id="{6E10093C-62DA-496A-9DBF-6F8D26F3BF2E}" type="datetime1">
              <a:rPr lang="en-GB" smtClean="0"/>
              <a:t>15/07/2020</a:t>
            </a:fld>
            <a:endParaRPr lang="en-GB" dirty="0"/>
          </a:p>
        </p:txBody>
      </p:sp>
    </p:spTree>
    <p:extLst>
      <p:ext uri="{BB962C8B-B14F-4D97-AF65-F5344CB8AC3E}">
        <p14:creationId xmlns:p14="http://schemas.microsoft.com/office/powerpoint/2010/main" val="35112220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and two fact texts">
    <p:spTree>
      <p:nvGrpSpPr>
        <p:cNvPr id="1" name=""/>
        <p:cNvGrpSpPr/>
        <p:nvPr/>
      </p:nvGrpSpPr>
      <p:grpSpPr>
        <a:xfrm>
          <a:off x="0" y="0"/>
          <a:ext cx="0" cy="0"/>
          <a:chOff x="0" y="0"/>
          <a:chExt cx="0" cy="0"/>
        </a:xfrm>
      </p:grpSpPr>
      <p:sp>
        <p:nvSpPr>
          <p:cNvPr id="4" name="Title 1"/>
          <p:cNvSpPr>
            <a:spLocks noGrp="1"/>
          </p:cNvSpPr>
          <p:nvPr>
            <p:ph type="title"/>
          </p:nvPr>
        </p:nvSpPr>
        <p:spPr>
          <a:xfrm>
            <a:off x="798512" y="452543"/>
            <a:ext cx="10588625" cy="748800"/>
          </a:xfrm>
        </p:spPr>
        <p:txBody>
          <a:bodyPr/>
          <a:lstStyle/>
          <a:p>
            <a:r>
              <a:rPr lang="en-US"/>
              <a:t>Click to edit Master title style</a:t>
            </a:r>
            <a:endParaRPr lang="en-GB" dirty="0"/>
          </a:p>
        </p:txBody>
      </p:sp>
      <p:sp>
        <p:nvSpPr>
          <p:cNvPr id="11" name="Content Placeholder 2">
            <a:extLst>
              <a:ext uri="{FF2B5EF4-FFF2-40B4-BE49-F238E27FC236}">
                <a16:creationId xmlns:a16="http://schemas.microsoft.com/office/drawing/2014/main" id="{BB9C9E16-4544-49A4-A136-929E64BE7AAF}"/>
              </a:ext>
            </a:extLst>
          </p:cNvPr>
          <p:cNvSpPr>
            <a:spLocks noGrp="1"/>
          </p:cNvSpPr>
          <p:nvPr>
            <p:ph idx="12" hasCustomPrompt="1"/>
          </p:nvPr>
        </p:nvSpPr>
        <p:spPr>
          <a:xfrm>
            <a:off x="798514" y="1645033"/>
            <a:ext cx="4071936" cy="4063354"/>
          </a:xfrm>
        </p:spPr>
        <p:txBody>
          <a:bodyPr/>
          <a:lstStyle>
            <a:lvl5pPr>
              <a:defRPr spc="-100" baseline="0"/>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7" name="Text Placeholder 6">
            <a:extLst>
              <a:ext uri="{FF2B5EF4-FFF2-40B4-BE49-F238E27FC236}">
                <a16:creationId xmlns:a16="http://schemas.microsoft.com/office/drawing/2014/main" id="{559CAE46-C6D8-48BD-A372-1CDE93E9CCA9}"/>
              </a:ext>
            </a:extLst>
          </p:cNvPr>
          <p:cNvSpPr>
            <a:spLocks noGrp="1"/>
          </p:cNvSpPr>
          <p:nvPr>
            <p:ph type="body" sz="quarter" idx="13" hasCustomPrompt="1"/>
          </p:nvPr>
        </p:nvSpPr>
        <p:spPr>
          <a:xfrm>
            <a:off x="5684838" y="1644771"/>
            <a:ext cx="2443161" cy="4063616"/>
          </a:xfrm>
        </p:spPr>
        <p:txBody>
          <a:bodyPr lIns="0"/>
          <a:lstStyle>
            <a:lvl1pPr marL="0" indent="0">
              <a:lnSpc>
                <a:spcPct val="80000"/>
              </a:lnSpc>
              <a:spcAft>
                <a:spcPts val="1200"/>
              </a:spcAft>
              <a:buFont typeface="Arial" panose="020B0604020202020204" pitchFamily="34" charset="0"/>
              <a:buChar char="​"/>
              <a:defRPr sz="4800" b="1" cap="all" spc="-150" baseline="0">
                <a:solidFill>
                  <a:schemeClr val="tx2"/>
                </a:solidFill>
              </a:defRPr>
            </a:lvl1pPr>
            <a:lvl2pPr marL="0" indent="0">
              <a:lnSpc>
                <a:spcPct val="100000"/>
              </a:lnSpc>
              <a:buFont typeface="Arial" panose="020B0604020202020204" pitchFamily="34" charset="0"/>
              <a:buChar char="​"/>
              <a:defRPr sz="1600" baseline="0">
                <a:solidFill>
                  <a:schemeClr val="tx2"/>
                </a:solidFill>
              </a:defRPr>
            </a:lvl2pPr>
            <a:lvl3pPr marL="252000" indent="-252000">
              <a:lnSpc>
                <a:spcPct val="100000"/>
              </a:lnSpc>
              <a:buFont typeface="Verdana" panose="020B0604030504040204" pitchFamily="34" charset="0"/>
              <a:buChar char="•"/>
              <a:defRPr sz="1600" i="0" baseline="0">
                <a:solidFill>
                  <a:schemeClr val="tx2"/>
                </a:solidFill>
              </a:defRPr>
            </a:lvl3pPr>
            <a:lvl4pPr marL="271463" indent="-271463">
              <a:lnSpc>
                <a:spcPct val="100000"/>
              </a:lnSpc>
              <a:buFont typeface="+mj-lt"/>
              <a:buAutoNum type="arabicPeriod"/>
              <a:defRPr sz="1600">
                <a:solidFill>
                  <a:schemeClr val="tx2"/>
                </a:solidFill>
              </a:defRPr>
            </a:lvl4pPr>
            <a:lvl5pPr marL="271463" indent="-271463">
              <a:lnSpc>
                <a:spcPct val="100000"/>
              </a:lnSpc>
              <a:buFont typeface="+mj-lt"/>
              <a:buAutoNum type="alphaUcPeriod"/>
              <a:defRPr sz="1600" b="0" cap="none" spc="-50" baseline="0">
                <a:solidFill>
                  <a:schemeClr val="tx2"/>
                </a:solidFill>
              </a:defRPr>
            </a:lvl5pPr>
            <a:lvl6pPr>
              <a:defRPr sz="1600"/>
            </a:lvl6pPr>
            <a:lvl7pPr>
              <a:defRPr sz="1600">
                <a:solidFill>
                  <a:schemeClr val="tx2"/>
                </a:solidFill>
              </a:defRPr>
            </a:lvl7pPr>
            <a:lvl8pPr marL="271463" indent="-271463">
              <a:buClr>
                <a:schemeClr val="tx2"/>
              </a:buClr>
              <a:buFont typeface="+mj-lt"/>
              <a:buAutoNum type="arabicParenR"/>
              <a:defRPr sz="1000">
                <a:solidFill>
                  <a:schemeClr val="tx2"/>
                </a:solidFill>
              </a:defRPr>
            </a:lvl8pPr>
            <a:lvl9pPr marL="271463" indent="-271463">
              <a:buClr>
                <a:schemeClr val="tx2"/>
              </a:buClr>
              <a:buFont typeface="+mj-lt"/>
              <a:buAutoNum type="alphaLcParenR"/>
              <a:defRPr sz="1000">
                <a:solidFill>
                  <a:schemeClr val="tx2"/>
                </a:solidFill>
              </a:defRPr>
            </a:lvl9pPr>
          </a:lstStyle>
          <a:p>
            <a:pPr lvl="0"/>
            <a:r>
              <a:rPr lang="en-GB"/>
              <a:t>12,9%</a:t>
            </a:r>
          </a:p>
          <a:p>
            <a:pPr lvl="1"/>
            <a:r>
              <a:rPr lang="en-GB"/>
              <a:t>Second level</a:t>
            </a:r>
          </a:p>
          <a:p>
            <a:pPr lvl="2"/>
            <a:r>
              <a:rPr lang="en-GB"/>
              <a:t>Third level</a:t>
            </a:r>
          </a:p>
          <a:p>
            <a:pPr lvl="3"/>
            <a:r>
              <a:rPr lang="en-GB"/>
              <a:t>Fourth level</a:t>
            </a:r>
          </a:p>
          <a:p>
            <a:pPr lvl="4"/>
            <a:r>
              <a:rPr lang="en-GB"/>
              <a:t>Fifth level</a:t>
            </a:r>
          </a:p>
          <a:p>
            <a:pPr lvl="5"/>
            <a:r>
              <a:rPr lang="en-GB"/>
              <a:t>6</a:t>
            </a:r>
          </a:p>
          <a:p>
            <a:pPr lvl="6"/>
            <a:r>
              <a:rPr lang="en-GB"/>
              <a:t>7</a:t>
            </a:r>
          </a:p>
          <a:p>
            <a:pPr lvl="7"/>
            <a:r>
              <a:rPr lang="en-GB"/>
              <a:t>8</a:t>
            </a:r>
          </a:p>
          <a:p>
            <a:pPr lvl="8"/>
            <a:r>
              <a:rPr lang="en-GB"/>
              <a:t>9</a:t>
            </a:r>
            <a:endParaRPr lang="en-GB" dirty="0"/>
          </a:p>
        </p:txBody>
      </p:sp>
      <p:sp>
        <p:nvSpPr>
          <p:cNvPr id="8" name="Text Placeholder 6">
            <a:extLst>
              <a:ext uri="{FF2B5EF4-FFF2-40B4-BE49-F238E27FC236}">
                <a16:creationId xmlns:a16="http://schemas.microsoft.com/office/drawing/2014/main" id="{67908BB7-3AA9-46B8-9F51-F98F86B5DB18}"/>
              </a:ext>
            </a:extLst>
          </p:cNvPr>
          <p:cNvSpPr>
            <a:spLocks noGrp="1"/>
          </p:cNvSpPr>
          <p:nvPr>
            <p:ph type="body" sz="quarter" idx="14" hasCustomPrompt="1"/>
          </p:nvPr>
        </p:nvSpPr>
        <p:spPr>
          <a:xfrm>
            <a:off x="8942388" y="1644771"/>
            <a:ext cx="2444750" cy="4063616"/>
          </a:xfrm>
        </p:spPr>
        <p:txBody>
          <a:bodyPr lIns="0"/>
          <a:lstStyle>
            <a:lvl1pPr marL="0" indent="0">
              <a:lnSpc>
                <a:spcPct val="80000"/>
              </a:lnSpc>
              <a:spcAft>
                <a:spcPts val="1200"/>
              </a:spcAft>
              <a:buFont typeface="Arial" panose="020B0604020202020204" pitchFamily="34" charset="0"/>
              <a:buChar char="​"/>
              <a:defRPr sz="4800" b="1" cap="all" spc="-150" baseline="0">
                <a:solidFill>
                  <a:schemeClr val="tx2"/>
                </a:solidFill>
              </a:defRPr>
            </a:lvl1pPr>
            <a:lvl2pPr marL="0" indent="0">
              <a:lnSpc>
                <a:spcPct val="100000"/>
              </a:lnSpc>
              <a:buFont typeface="Arial" panose="020B0604020202020204" pitchFamily="34" charset="0"/>
              <a:buChar char="​"/>
              <a:defRPr sz="1600" baseline="0">
                <a:solidFill>
                  <a:schemeClr val="tx2"/>
                </a:solidFill>
              </a:defRPr>
            </a:lvl2pPr>
            <a:lvl3pPr marL="252000" indent="-252000">
              <a:lnSpc>
                <a:spcPct val="100000"/>
              </a:lnSpc>
              <a:buFont typeface="Verdana" panose="020B0604030504040204" pitchFamily="34" charset="0"/>
              <a:buChar char="•"/>
              <a:defRPr sz="1600" i="0" baseline="0">
                <a:solidFill>
                  <a:schemeClr val="tx2"/>
                </a:solidFill>
              </a:defRPr>
            </a:lvl3pPr>
            <a:lvl4pPr marL="271463" indent="-271463">
              <a:lnSpc>
                <a:spcPct val="100000"/>
              </a:lnSpc>
              <a:buFont typeface="+mj-lt"/>
              <a:buAutoNum type="arabicPeriod"/>
              <a:defRPr sz="1600">
                <a:solidFill>
                  <a:schemeClr val="tx2"/>
                </a:solidFill>
              </a:defRPr>
            </a:lvl4pPr>
            <a:lvl5pPr marL="271463" indent="-271463">
              <a:lnSpc>
                <a:spcPct val="100000"/>
              </a:lnSpc>
              <a:buFont typeface="+mj-lt"/>
              <a:buAutoNum type="alphaUcPeriod"/>
              <a:defRPr sz="1600" b="0" cap="none" spc="-50" baseline="0">
                <a:solidFill>
                  <a:schemeClr val="tx2"/>
                </a:solidFill>
              </a:defRPr>
            </a:lvl5pPr>
            <a:lvl6pPr>
              <a:defRPr sz="1600"/>
            </a:lvl6pPr>
            <a:lvl7pPr>
              <a:defRPr sz="1600">
                <a:solidFill>
                  <a:schemeClr val="tx2"/>
                </a:solidFill>
              </a:defRPr>
            </a:lvl7pPr>
            <a:lvl8pPr marL="271463" indent="-271463">
              <a:buClr>
                <a:schemeClr val="tx2"/>
              </a:buClr>
              <a:buFont typeface="+mj-lt"/>
              <a:buAutoNum type="arabicParenR"/>
              <a:defRPr sz="1000">
                <a:solidFill>
                  <a:schemeClr val="tx2"/>
                </a:solidFill>
              </a:defRPr>
            </a:lvl8pPr>
            <a:lvl9pPr marL="271463" indent="-271463">
              <a:buClr>
                <a:schemeClr val="tx2"/>
              </a:buClr>
              <a:buFont typeface="+mj-lt"/>
              <a:buAutoNum type="alphaLcParenR"/>
              <a:defRPr sz="1000">
                <a:solidFill>
                  <a:schemeClr val="tx2"/>
                </a:solidFill>
              </a:defRPr>
            </a:lvl9pPr>
          </a:lstStyle>
          <a:p>
            <a:pPr lvl="0"/>
            <a:r>
              <a:rPr lang="en-GB"/>
              <a:t>12,9%</a:t>
            </a:r>
          </a:p>
          <a:p>
            <a:pPr lvl="1"/>
            <a:r>
              <a:rPr lang="en-GB"/>
              <a:t>Second level</a:t>
            </a:r>
          </a:p>
          <a:p>
            <a:pPr lvl="2"/>
            <a:r>
              <a:rPr lang="en-GB"/>
              <a:t>Third level</a:t>
            </a:r>
          </a:p>
          <a:p>
            <a:pPr lvl="3"/>
            <a:r>
              <a:rPr lang="en-GB"/>
              <a:t>Fourth level</a:t>
            </a:r>
          </a:p>
          <a:p>
            <a:pPr lvl="4"/>
            <a:r>
              <a:rPr lang="en-GB"/>
              <a:t>Fifth level</a:t>
            </a:r>
          </a:p>
          <a:p>
            <a:pPr lvl="5"/>
            <a:r>
              <a:rPr lang="en-GB"/>
              <a:t>6</a:t>
            </a:r>
          </a:p>
          <a:p>
            <a:pPr lvl="6"/>
            <a:r>
              <a:rPr lang="en-GB"/>
              <a:t>7</a:t>
            </a:r>
          </a:p>
          <a:p>
            <a:pPr lvl="7"/>
            <a:r>
              <a:rPr lang="en-GB"/>
              <a:t>8</a:t>
            </a:r>
          </a:p>
          <a:p>
            <a:pPr lvl="8"/>
            <a:r>
              <a:rPr lang="en-GB"/>
              <a:t>9</a:t>
            </a:r>
            <a:endParaRPr lang="en-GB" dirty="0"/>
          </a:p>
        </p:txBody>
      </p:sp>
      <p:sp>
        <p:nvSpPr>
          <p:cNvPr id="2" name="Slide Number Placeholder 1"/>
          <p:cNvSpPr>
            <a:spLocks noGrp="1"/>
          </p:cNvSpPr>
          <p:nvPr>
            <p:ph type="sldNum" sz="quarter" idx="10"/>
          </p:nvPr>
        </p:nvSpPr>
        <p:spPr/>
        <p:txBody>
          <a:bodyPr/>
          <a:lstStyle/>
          <a:p>
            <a:fld id="{31421AFA-3AE7-4CEA-BC9B-447859BED57B}" type="slidenum">
              <a:rPr lang="en-GB" smtClean="0"/>
              <a:pPr/>
              <a:t>‹#›</a:t>
            </a:fld>
            <a:endParaRPr lang="en-GB" dirty="0"/>
          </a:p>
        </p:txBody>
      </p:sp>
      <p:sp>
        <p:nvSpPr>
          <p:cNvPr id="13" name="Footer Placeholder 4">
            <a:extLst>
              <a:ext uri="{FF2B5EF4-FFF2-40B4-BE49-F238E27FC236}">
                <a16:creationId xmlns:a16="http://schemas.microsoft.com/office/drawing/2014/main" id="{CE9B38D5-AD3D-4AE8-88F2-0F9D25BB30CD}"/>
              </a:ext>
            </a:extLst>
          </p:cNvPr>
          <p:cNvSpPr>
            <a:spLocks noGrp="1"/>
          </p:cNvSpPr>
          <p:nvPr>
            <p:ph type="ftr" sz="quarter" idx="3"/>
          </p:nvPr>
        </p:nvSpPr>
        <p:spPr>
          <a:xfrm>
            <a:off x="2427288" y="6281956"/>
            <a:ext cx="8143876" cy="155656"/>
          </a:xfrm>
          <a:prstGeom prst="rect">
            <a:avLst/>
          </a:prstGeom>
        </p:spPr>
        <p:txBody>
          <a:bodyPr vert="horz" wrap="square" lIns="0" tIns="0" rIns="0" bIns="0" numCol="1" anchor="ctr" anchorCtr="0" compatLnSpc="1">
            <a:prstTxWarp prst="textNoShape">
              <a:avLst/>
            </a:prstTxWarp>
          </a:bodyPr>
          <a:lstStyle>
            <a:lvl1pPr>
              <a:defRPr lang="en-GB" sz="800" baseline="0"/>
            </a:lvl1pPr>
          </a:lstStyle>
          <a:p>
            <a:pPr algn="r"/>
            <a:endParaRPr lang="en-GB" dirty="0"/>
          </a:p>
        </p:txBody>
      </p:sp>
      <p:sp>
        <p:nvSpPr>
          <p:cNvPr id="15" name="Date_DateCustomA">
            <a:extLst>
              <a:ext uri="{FF2B5EF4-FFF2-40B4-BE49-F238E27FC236}">
                <a16:creationId xmlns:a16="http://schemas.microsoft.com/office/drawing/2014/main" id="{1AC23FC6-140A-4E04-B1F9-995F52FC873F}"/>
              </a:ext>
            </a:extLst>
          </p:cNvPr>
          <p:cNvSpPr>
            <a:spLocks noGrp="1"/>
          </p:cNvSpPr>
          <p:nvPr>
            <p:ph type="dt" sz="half" idx="2"/>
          </p:nvPr>
        </p:nvSpPr>
        <p:spPr>
          <a:xfrm>
            <a:off x="10682289" y="6142932"/>
            <a:ext cx="704849" cy="122355"/>
          </a:xfrm>
          <a:prstGeom prst="rect">
            <a:avLst/>
          </a:prstGeom>
        </p:spPr>
        <p:txBody>
          <a:bodyPr vert="horz" wrap="square" lIns="0" tIns="0" rIns="0" bIns="0" numCol="1" anchor="ctr" anchorCtr="0" compatLnSpc="1">
            <a:prstTxWarp prst="textNoShape">
              <a:avLst/>
            </a:prstTxWarp>
          </a:bodyPr>
          <a:lstStyle>
            <a:lvl1pPr>
              <a:defRPr lang="en-GB" sz="800" smtClean="0">
                <a:solidFill>
                  <a:schemeClr val="tx1"/>
                </a:solidFill>
              </a:defRPr>
            </a:lvl1pPr>
          </a:lstStyle>
          <a:p>
            <a:pPr algn="r"/>
            <a:fld id="{A79F0066-3164-42E7-92E6-6ECB81B57310}" type="datetime1">
              <a:rPr lang="en-GB" smtClean="0"/>
              <a:t>15/07/2020</a:t>
            </a:fld>
            <a:endParaRPr lang="en-GB" dirty="0"/>
          </a:p>
        </p:txBody>
      </p:sp>
      <p:grpSp>
        <p:nvGrpSpPr>
          <p:cNvPr id="16" name="Group 15">
            <a:extLst>
              <a:ext uri="{FF2B5EF4-FFF2-40B4-BE49-F238E27FC236}">
                <a16:creationId xmlns:a16="http://schemas.microsoft.com/office/drawing/2014/main" id="{482F1A21-DB0B-44A1-8EBE-E26897290FD2}"/>
              </a:ext>
            </a:extLst>
          </p:cNvPr>
          <p:cNvGrpSpPr/>
          <p:nvPr userDrawn="1"/>
        </p:nvGrpSpPr>
        <p:grpSpPr>
          <a:xfrm>
            <a:off x="-1980494" y="3538620"/>
            <a:ext cx="1796791" cy="2907588"/>
            <a:chOff x="12403271" y="-1"/>
            <a:chExt cx="1796791" cy="2907588"/>
          </a:xfrm>
        </p:grpSpPr>
        <p:grpSp>
          <p:nvGrpSpPr>
            <p:cNvPr id="17" name="Group 16">
              <a:extLst>
                <a:ext uri="{FF2B5EF4-FFF2-40B4-BE49-F238E27FC236}">
                  <a16:creationId xmlns:a16="http://schemas.microsoft.com/office/drawing/2014/main" id="{CA6B9EE2-783B-41AA-AC77-4DB0F5ED032D}"/>
                </a:ext>
              </a:extLst>
            </p:cNvPr>
            <p:cNvGrpSpPr/>
            <p:nvPr userDrawn="1"/>
          </p:nvGrpSpPr>
          <p:grpSpPr>
            <a:xfrm>
              <a:off x="12403271" y="-1"/>
              <a:ext cx="1796791" cy="2907588"/>
              <a:chOff x="9009867" y="1645032"/>
              <a:chExt cx="2365739" cy="3828268"/>
            </a:xfrm>
          </p:grpSpPr>
          <p:sp>
            <p:nvSpPr>
              <p:cNvPr id="19" name="Rectangle: Rounded Corners 18">
                <a:extLst>
                  <a:ext uri="{FF2B5EF4-FFF2-40B4-BE49-F238E27FC236}">
                    <a16:creationId xmlns:a16="http://schemas.microsoft.com/office/drawing/2014/main" id="{01B83249-39D6-4252-BB3B-A6D96E90F9B0}"/>
                  </a:ext>
                </a:extLst>
              </p:cNvPr>
              <p:cNvSpPr/>
              <p:nvPr/>
            </p:nvSpPr>
            <p:spPr>
              <a:xfrm>
                <a:off x="9009867" y="1645032"/>
                <a:ext cx="2365739" cy="3828268"/>
              </a:xfrm>
              <a:prstGeom prst="roundRect">
                <a:avLst>
                  <a:gd name="adj" fmla="val 2970"/>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1400" dirty="0">
                  <a:solidFill>
                    <a:schemeClr val="accent3"/>
                  </a:solidFill>
                </a:endParaRPr>
              </a:p>
            </p:txBody>
          </p:sp>
          <p:pic>
            <p:nvPicPr>
              <p:cNvPr id="20" name="Picture 19">
                <a:extLst>
                  <a:ext uri="{FF2B5EF4-FFF2-40B4-BE49-F238E27FC236}">
                    <a16:creationId xmlns:a16="http://schemas.microsoft.com/office/drawing/2014/main" id="{C1B093AE-E011-42FE-AB95-66C9BFBDFAA1}"/>
                  </a:ext>
                </a:extLst>
              </p:cNvPr>
              <p:cNvPicPr>
                <a:picLocks noChangeAspect="1"/>
              </p:cNvPicPr>
              <p:nvPr/>
            </p:nvPicPr>
            <p:blipFill>
              <a:blip r:embed="rId2"/>
              <a:stretch>
                <a:fillRect/>
              </a:stretch>
            </p:blipFill>
            <p:spPr>
              <a:xfrm>
                <a:off x="9182748" y="1852126"/>
                <a:ext cx="599367" cy="280555"/>
              </a:xfrm>
              <a:prstGeom prst="rect">
                <a:avLst/>
              </a:prstGeom>
            </p:spPr>
          </p:pic>
          <p:sp>
            <p:nvSpPr>
              <p:cNvPr id="21" name="TextBox 20">
                <a:extLst>
                  <a:ext uri="{FF2B5EF4-FFF2-40B4-BE49-F238E27FC236}">
                    <a16:creationId xmlns:a16="http://schemas.microsoft.com/office/drawing/2014/main" id="{C5F1A727-495B-4982-B3C7-671F9B44F5C2}"/>
                  </a:ext>
                </a:extLst>
              </p:cNvPr>
              <p:cNvSpPr txBox="1"/>
              <p:nvPr/>
            </p:nvSpPr>
            <p:spPr bwMode="auto">
              <a:xfrm>
                <a:off x="9199275" y="2239970"/>
                <a:ext cx="1887588" cy="850990"/>
              </a:xfrm>
              <a:prstGeom prst="rect">
                <a:avLst/>
              </a:prstGeom>
              <a:noFill/>
              <a:ln w="9525">
                <a:noFill/>
                <a:miter lim="800000"/>
                <a:headEnd/>
                <a:tailEnd/>
              </a:ln>
              <a:effectLst/>
            </p:spPr>
            <p:txBody>
              <a:bodyPr vert="horz" wrap="square" lIns="0" tIns="0" rIns="0" bIns="0" numCol="1" rtlCol="0" anchor="t" anchorCtr="0" compatLnSpc="1">
                <a:prstTxWarp prst="textNoShape">
                  <a:avLst/>
                </a:prstTxWarp>
                <a:spAutoFit/>
              </a:bodyPr>
              <a:lstStyle/>
              <a:p>
                <a:pPr marL="12700" marR="0" indent="-25400" algn="l" defTabSz="457200" rtl="0" eaLnBrk="0" fontAlgn="base" latinLnBrk="0" hangingPunct="0">
                  <a:spcBef>
                    <a:spcPct val="0"/>
                  </a:spcBef>
                  <a:spcAft>
                    <a:spcPts val="600"/>
                  </a:spcAft>
                  <a:buClrTx/>
                  <a:buSzTx/>
                  <a:tabLst/>
                </a:pPr>
                <a:r>
                  <a:rPr kumimoji="0" lang="en-GB" sz="700" b="0" i="0" u="none" strike="noStrike" kern="1200" cap="none" spc="0" normalizeH="0" baseline="0" noProof="0" dirty="0">
                    <a:ln>
                      <a:noFill/>
                    </a:ln>
                    <a:solidFill>
                      <a:schemeClr val="tx1"/>
                    </a:solidFill>
                    <a:effectLst/>
                    <a:uLnTx/>
                    <a:uFillTx/>
                    <a:latin typeface="Verdana"/>
                    <a:ea typeface="Verdana" pitchFamily="34" charset="0"/>
                    <a:cs typeface="Verdana" pitchFamily="34" charset="0"/>
                  </a:rPr>
                  <a:t>LIST LEVELS (BULLET LEVELS) </a:t>
                </a:r>
                <a:br>
                  <a:rPr kumimoji="0" lang="en-GB" sz="700" b="0" i="0" u="none" strike="noStrike" kern="1200" cap="none" spc="0" normalizeH="0" baseline="0" noProof="0" dirty="0">
                    <a:ln>
                      <a:noFill/>
                    </a:ln>
                    <a:solidFill>
                      <a:schemeClr val="tx1"/>
                    </a:solidFill>
                    <a:effectLst/>
                    <a:uLnTx/>
                    <a:uFillTx/>
                    <a:latin typeface="Verdana"/>
                    <a:ea typeface="Verdana" pitchFamily="34" charset="0"/>
                    <a:cs typeface="Verdana" pitchFamily="34" charset="0"/>
                  </a:rPr>
                </a:br>
                <a:br>
                  <a:rPr kumimoji="0" lang="en-GB" sz="700" b="0" i="0" u="none" strike="noStrike" kern="1200" cap="none" spc="0" normalizeH="0" baseline="0" noProof="0" dirty="0">
                    <a:ln>
                      <a:noFill/>
                    </a:ln>
                    <a:solidFill>
                      <a:schemeClr val="tx1"/>
                    </a:solidFill>
                    <a:effectLst/>
                    <a:uLnTx/>
                    <a:uFillTx/>
                    <a:latin typeface="Verdana"/>
                    <a:ea typeface="Verdana" pitchFamily="34" charset="0"/>
                    <a:cs typeface="Verdana" pitchFamily="34" charset="0"/>
                  </a:rPr>
                </a:br>
                <a:r>
                  <a:rPr kumimoji="0" lang="en-GB" sz="700" b="0" i="0" u="none" strike="noStrike" kern="1200" cap="none" spc="0" normalizeH="0" baseline="0" noProof="0" dirty="0">
                    <a:ln>
                      <a:noFill/>
                    </a:ln>
                    <a:solidFill>
                      <a:schemeClr val="tx1"/>
                    </a:solidFill>
                    <a:effectLst/>
                    <a:uLnTx/>
                    <a:uFillTx/>
                    <a:latin typeface="Verdana"/>
                    <a:ea typeface="Verdana" pitchFamily="34" charset="0"/>
                    <a:cs typeface="Verdana" pitchFamily="34" charset="0"/>
                  </a:rPr>
                  <a:t>USE ABOVE TOOL IN THE TAB HOME TO CHANGE TEXT STYLES (ALSO USE TAB FUNCTION)</a:t>
                </a:r>
              </a:p>
            </p:txBody>
          </p:sp>
        </p:grpSp>
        <p:pic>
          <p:nvPicPr>
            <p:cNvPr id="18" name="Picture 17">
              <a:extLst>
                <a:ext uri="{FF2B5EF4-FFF2-40B4-BE49-F238E27FC236}">
                  <a16:creationId xmlns:a16="http://schemas.microsoft.com/office/drawing/2014/main" id="{6BE0B471-FCB7-47D8-9FB4-678E9DA02E84}"/>
                </a:ext>
              </a:extLst>
            </p:cNvPr>
            <p:cNvPicPr>
              <a:picLocks noChangeAspect="1"/>
            </p:cNvPicPr>
            <p:nvPr userDrawn="1"/>
          </p:nvPicPr>
          <p:blipFill>
            <a:blip r:embed="rId3"/>
            <a:stretch>
              <a:fillRect/>
            </a:stretch>
          </p:blipFill>
          <p:spPr>
            <a:xfrm>
              <a:off x="12414617" y="1122667"/>
              <a:ext cx="1261627" cy="1565633"/>
            </a:xfrm>
            <a:prstGeom prst="rect">
              <a:avLst/>
            </a:prstGeom>
          </p:spPr>
        </p:pic>
      </p:grpSp>
    </p:spTree>
    <p:extLst>
      <p:ext uri="{BB962C8B-B14F-4D97-AF65-F5344CB8AC3E}">
        <p14:creationId xmlns:p14="http://schemas.microsoft.com/office/powerpoint/2010/main" val="4606591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Fact text and content">
    <p:spTree>
      <p:nvGrpSpPr>
        <p:cNvPr id="1" name=""/>
        <p:cNvGrpSpPr/>
        <p:nvPr/>
      </p:nvGrpSpPr>
      <p:grpSpPr>
        <a:xfrm>
          <a:off x="0" y="0"/>
          <a:ext cx="0" cy="0"/>
          <a:chOff x="0" y="0"/>
          <a:chExt cx="0" cy="0"/>
        </a:xfrm>
      </p:grpSpPr>
      <p:sp>
        <p:nvSpPr>
          <p:cNvPr id="4" name="Title 1"/>
          <p:cNvSpPr>
            <a:spLocks noGrp="1"/>
          </p:cNvSpPr>
          <p:nvPr>
            <p:ph type="title"/>
          </p:nvPr>
        </p:nvSpPr>
        <p:spPr>
          <a:xfrm>
            <a:off x="798514" y="453600"/>
            <a:ext cx="10588624" cy="748800"/>
          </a:xfrm>
        </p:spPr>
        <p:txBody>
          <a:bodyPr/>
          <a:lstStyle/>
          <a:p>
            <a:r>
              <a:rPr lang="en-US"/>
              <a:t>Click to edit Master title style</a:t>
            </a:r>
            <a:endParaRPr lang="en-GB" dirty="0"/>
          </a:p>
        </p:txBody>
      </p:sp>
      <p:sp>
        <p:nvSpPr>
          <p:cNvPr id="3" name="Content Placeholder 2"/>
          <p:cNvSpPr>
            <a:spLocks noGrp="1"/>
          </p:cNvSpPr>
          <p:nvPr>
            <p:ph idx="1" hasCustomPrompt="1"/>
          </p:nvPr>
        </p:nvSpPr>
        <p:spPr>
          <a:xfrm>
            <a:off x="4056064" y="1645033"/>
            <a:ext cx="7331074" cy="4063354"/>
          </a:xfrm>
        </p:spPr>
        <p:txBody>
          <a:bodyPr/>
          <a:lstStyle>
            <a:lvl5pPr>
              <a:defRPr spc="-100" baseline="0"/>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9" name="Text Placeholder 6">
            <a:extLst>
              <a:ext uri="{FF2B5EF4-FFF2-40B4-BE49-F238E27FC236}">
                <a16:creationId xmlns:a16="http://schemas.microsoft.com/office/drawing/2014/main" id="{344D76E6-1904-4038-80C4-8BC46CEBB703}"/>
              </a:ext>
            </a:extLst>
          </p:cNvPr>
          <p:cNvSpPr>
            <a:spLocks noGrp="1"/>
          </p:cNvSpPr>
          <p:nvPr>
            <p:ph type="body" sz="quarter" idx="15" hasCustomPrompt="1"/>
          </p:nvPr>
        </p:nvSpPr>
        <p:spPr>
          <a:xfrm>
            <a:off x="798514" y="1644771"/>
            <a:ext cx="2443162" cy="4063616"/>
          </a:xfrm>
        </p:spPr>
        <p:txBody>
          <a:bodyPr lIns="0"/>
          <a:lstStyle>
            <a:lvl1pPr marL="0" indent="0">
              <a:lnSpc>
                <a:spcPct val="80000"/>
              </a:lnSpc>
              <a:spcAft>
                <a:spcPts val="1200"/>
              </a:spcAft>
              <a:buFont typeface="Arial" panose="020B0604020202020204" pitchFamily="34" charset="0"/>
              <a:buChar char="​"/>
              <a:defRPr sz="4800" b="1" cap="all" spc="-150" baseline="0">
                <a:solidFill>
                  <a:schemeClr val="tx2"/>
                </a:solidFill>
              </a:defRPr>
            </a:lvl1pPr>
            <a:lvl2pPr marL="0" indent="0">
              <a:lnSpc>
                <a:spcPct val="100000"/>
              </a:lnSpc>
              <a:buFont typeface="Arial" panose="020B0604020202020204" pitchFamily="34" charset="0"/>
              <a:buChar char="​"/>
              <a:defRPr sz="1600" baseline="0">
                <a:solidFill>
                  <a:schemeClr val="tx2"/>
                </a:solidFill>
              </a:defRPr>
            </a:lvl2pPr>
            <a:lvl3pPr marL="252000" indent="-252000">
              <a:lnSpc>
                <a:spcPct val="100000"/>
              </a:lnSpc>
              <a:buFont typeface="Verdana" panose="020B0604030504040204" pitchFamily="34" charset="0"/>
              <a:buChar char="•"/>
              <a:defRPr sz="1600" i="0" baseline="0">
                <a:solidFill>
                  <a:schemeClr val="tx2"/>
                </a:solidFill>
              </a:defRPr>
            </a:lvl3pPr>
            <a:lvl4pPr marL="271463" indent="-271463">
              <a:lnSpc>
                <a:spcPct val="100000"/>
              </a:lnSpc>
              <a:buFont typeface="+mj-lt"/>
              <a:buAutoNum type="arabicPeriod"/>
              <a:defRPr sz="1600">
                <a:solidFill>
                  <a:schemeClr val="tx2"/>
                </a:solidFill>
              </a:defRPr>
            </a:lvl4pPr>
            <a:lvl5pPr marL="271463" indent="-271463">
              <a:lnSpc>
                <a:spcPct val="100000"/>
              </a:lnSpc>
              <a:buFont typeface="+mj-lt"/>
              <a:buAutoNum type="alphaUcPeriod"/>
              <a:defRPr sz="1600" b="0" cap="none" spc="-50" baseline="0">
                <a:solidFill>
                  <a:schemeClr val="tx2"/>
                </a:solidFill>
              </a:defRPr>
            </a:lvl5pPr>
            <a:lvl6pPr>
              <a:defRPr sz="1600"/>
            </a:lvl6pPr>
            <a:lvl7pPr>
              <a:defRPr sz="1600">
                <a:solidFill>
                  <a:schemeClr val="tx2"/>
                </a:solidFill>
              </a:defRPr>
            </a:lvl7pPr>
            <a:lvl8pPr marL="271463" indent="-271463">
              <a:buClr>
                <a:schemeClr val="tx2"/>
              </a:buClr>
              <a:buFont typeface="+mj-lt"/>
              <a:buAutoNum type="arabicParenR"/>
              <a:defRPr sz="1000">
                <a:solidFill>
                  <a:schemeClr val="tx2"/>
                </a:solidFill>
              </a:defRPr>
            </a:lvl8pPr>
            <a:lvl9pPr marL="271463" indent="-271463">
              <a:buClr>
                <a:schemeClr val="tx2"/>
              </a:buClr>
              <a:buFont typeface="+mj-lt"/>
              <a:buAutoNum type="alphaLcParenR"/>
              <a:defRPr sz="1000">
                <a:solidFill>
                  <a:schemeClr val="tx2"/>
                </a:solidFill>
              </a:defRPr>
            </a:lvl9pPr>
          </a:lstStyle>
          <a:p>
            <a:pPr lvl="0"/>
            <a:r>
              <a:rPr lang="en-GB"/>
              <a:t>12,9%</a:t>
            </a:r>
          </a:p>
          <a:p>
            <a:pPr lvl="1"/>
            <a:r>
              <a:rPr lang="en-GB"/>
              <a:t>Second level</a:t>
            </a:r>
          </a:p>
          <a:p>
            <a:pPr lvl="2"/>
            <a:r>
              <a:rPr lang="en-GB"/>
              <a:t>Third level</a:t>
            </a:r>
          </a:p>
          <a:p>
            <a:pPr lvl="3"/>
            <a:r>
              <a:rPr lang="en-GB"/>
              <a:t>Fourth level</a:t>
            </a:r>
          </a:p>
          <a:p>
            <a:pPr lvl="4"/>
            <a:r>
              <a:rPr lang="en-GB"/>
              <a:t>Fifth level</a:t>
            </a:r>
          </a:p>
          <a:p>
            <a:pPr lvl="5"/>
            <a:r>
              <a:rPr lang="en-GB"/>
              <a:t>6</a:t>
            </a:r>
          </a:p>
          <a:p>
            <a:pPr lvl="6"/>
            <a:r>
              <a:rPr lang="en-GB"/>
              <a:t>7</a:t>
            </a:r>
          </a:p>
          <a:p>
            <a:pPr lvl="7"/>
            <a:r>
              <a:rPr lang="en-GB"/>
              <a:t>8</a:t>
            </a:r>
          </a:p>
          <a:p>
            <a:pPr lvl="8"/>
            <a:r>
              <a:rPr lang="en-GB"/>
              <a:t>9</a:t>
            </a:r>
            <a:endParaRPr lang="en-GB" dirty="0"/>
          </a:p>
        </p:txBody>
      </p:sp>
      <p:sp>
        <p:nvSpPr>
          <p:cNvPr id="20" name="Text Placeholder 6">
            <a:extLst>
              <a:ext uri="{FF2B5EF4-FFF2-40B4-BE49-F238E27FC236}">
                <a16:creationId xmlns:a16="http://schemas.microsoft.com/office/drawing/2014/main" id="{6CAB1BFF-44E8-48FF-AF80-4144B6650AAE}"/>
              </a:ext>
            </a:extLst>
          </p:cNvPr>
          <p:cNvSpPr>
            <a:spLocks noGrp="1"/>
          </p:cNvSpPr>
          <p:nvPr>
            <p:ph type="body" sz="quarter" idx="14" hasCustomPrompt="1"/>
          </p:nvPr>
        </p:nvSpPr>
        <p:spPr>
          <a:xfrm>
            <a:off x="798514" y="4992414"/>
            <a:ext cx="2443161" cy="715973"/>
          </a:xfrm>
        </p:spPr>
        <p:txBody>
          <a:bodyPr lIns="0" anchor="b" anchorCtr="0"/>
          <a:lstStyle>
            <a:lvl1pPr marL="228600" indent="-228600">
              <a:lnSpc>
                <a:spcPct val="80000"/>
              </a:lnSpc>
              <a:spcAft>
                <a:spcPts val="1200"/>
              </a:spcAft>
              <a:buFont typeface="+mj-lt"/>
              <a:buAutoNum type="arabicParenR"/>
              <a:defRPr sz="1000" b="0" i="1" cap="none" spc="0" baseline="0">
                <a:solidFill>
                  <a:schemeClr val="bg2"/>
                </a:solidFill>
              </a:defRPr>
            </a:lvl1pPr>
            <a:lvl2pPr marL="0" indent="0">
              <a:lnSpc>
                <a:spcPct val="100000"/>
              </a:lnSpc>
              <a:buFont typeface="Arial" panose="020B0604020202020204" pitchFamily="34" charset="0"/>
              <a:buNone/>
              <a:defRPr sz="2400" baseline="0">
                <a:solidFill>
                  <a:schemeClr val="tx2"/>
                </a:solidFill>
              </a:defRPr>
            </a:lvl2pPr>
            <a:lvl3pPr marL="0" indent="0">
              <a:lnSpc>
                <a:spcPct val="100000"/>
              </a:lnSpc>
              <a:buFont typeface="Arial" panose="020B0604020202020204" pitchFamily="34" charset="0"/>
              <a:buChar char="​"/>
              <a:defRPr sz="1050" i="1">
                <a:solidFill>
                  <a:schemeClr val="bg2"/>
                </a:solidFill>
              </a:defRPr>
            </a:lvl3pPr>
            <a:lvl4pPr marL="176213" indent="-176213">
              <a:lnSpc>
                <a:spcPct val="100000"/>
              </a:lnSpc>
              <a:buFont typeface="+mj-lt"/>
              <a:buAutoNum type="arabicPeriod"/>
              <a:defRPr sz="1200">
                <a:solidFill>
                  <a:schemeClr val="bg2"/>
                </a:solidFill>
              </a:defRPr>
            </a:lvl4pPr>
            <a:lvl5pPr marL="176213" indent="-176213">
              <a:lnSpc>
                <a:spcPct val="100000"/>
              </a:lnSpc>
              <a:buFont typeface="+mj-lt"/>
              <a:buAutoNum type="alphaUcPeriod"/>
              <a:defRPr sz="1200" b="0" cap="none" baseline="0">
                <a:solidFill>
                  <a:schemeClr val="bg2"/>
                </a:solidFill>
              </a:defRPr>
            </a:lvl5pPr>
          </a:lstStyle>
          <a:p>
            <a:pPr lvl="0"/>
            <a:r>
              <a:rPr lang="en-GB"/>
              <a:t>Note</a:t>
            </a:r>
            <a:endParaRPr lang="en-GB" dirty="0"/>
          </a:p>
        </p:txBody>
      </p:sp>
      <p:sp>
        <p:nvSpPr>
          <p:cNvPr id="2" name="Slide Number Placeholder 1"/>
          <p:cNvSpPr>
            <a:spLocks noGrp="1"/>
          </p:cNvSpPr>
          <p:nvPr>
            <p:ph type="sldNum" sz="quarter" idx="10"/>
          </p:nvPr>
        </p:nvSpPr>
        <p:spPr/>
        <p:txBody>
          <a:bodyPr/>
          <a:lstStyle/>
          <a:p>
            <a:fld id="{31421AFA-3AE7-4CEA-BC9B-447859BED57B}" type="slidenum">
              <a:rPr lang="en-GB" smtClean="0"/>
              <a:pPr/>
              <a:t>‹#›</a:t>
            </a:fld>
            <a:endParaRPr lang="en-GB" dirty="0"/>
          </a:p>
        </p:txBody>
      </p:sp>
      <p:sp>
        <p:nvSpPr>
          <p:cNvPr id="27" name="Footer Placeholder 4">
            <a:extLst>
              <a:ext uri="{FF2B5EF4-FFF2-40B4-BE49-F238E27FC236}">
                <a16:creationId xmlns:a16="http://schemas.microsoft.com/office/drawing/2014/main" id="{BB98BEF1-8B24-44DD-B00E-B069E4D5CA5D}"/>
              </a:ext>
            </a:extLst>
          </p:cNvPr>
          <p:cNvSpPr>
            <a:spLocks noGrp="1"/>
          </p:cNvSpPr>
          <p:nvPr>
            <p:ph type="ftr" sz="quarter" idx="3"/>
          </p:nvPr>
        </p:nvSpPr>
        <p:spPr>
          <a:xfrm>
            <a:off x="2427288" y="6281956"/>
            <a:ext cx="8143876" cy="155656"/>
          </a:xfrm>
          <a:prstGeom prst="rect">
            <a:avLst/>
          </a:prstGeom>
        </p:spPr>
        <p:txBody>
          <a:bodyPr vert="horz" wrap="square" lIns="0" tIns="0" rIns="0" bIns="0" numCol="1" anchor="ctr" anchorCtr="0" compatLnSpc="1">
            <a:prstTxWarp prst="textNoShape">
              <a:avLst/>
            </a:prstTxWarp>
          </a:bodyPr>
          <a:lstStyle>
            <a:lvl1pPr>
              <a:defRPr lang="en-GB" sz="800" baseline="0"/>
            </a:lvl1pPr>
          </a:lstStyle>
          <a:p>
            <a:pPr algn="r"/>
            <a:endParaRPr lang="en-GB" dirty="0"/>
          </a:p>
        </p:txBody>
      </p:sp>
      <p:sp>
        <p:nvSpPr>
          <p:cNvPr id="29" name="Date_DateCustomA">
            <a:extLst>
              <a:ext uri="{FF2B5EF4-FFF2-40B4-BE49-F238E27FC236}">
                <a16:creationId xmlns:a16="http://schemas.microsoft.com/office/drawing/2014/main" id="{5AF2CA37-37E6-4F35-A8D3-13E15E8256C8}"/>
              </a:ext>
            </a:extLst>
          </p:cNvPr>
          <p:cNvSpPr>
            <a:spLocks noGrp="1"/>
          </p:cNvSpPr>
          <p:nvPr>
            <p:ph type="dt" sz="half" idx="2"/>
          </p:nvPr>
        </p:nvSpPr>
        <p:spPr>
          <a:xfrm>
            <a:off x="10682289" y="6142932"/>
            <a:ext cx="704849" cy="122355"/>
          </a:xfrm>
          <a:prstGeom prst="rect">
            <a:avLst/>
          </a:prstGeom>
        </p:spPr>
        <p:txBody>
          <a:bodyPr vert="horz" wrap="square" lIns="0" tIns="0" rIns="0" bIns="0" numCol="1" anchor="ctr" anchorCtr="0" compatLnSpc="1">
            <a:prstTxWarp prst="textNoShape">
              <a:avLst/>
            </a:prstTxWarp>
          </a:bodyPr>
          <a:lstStyle>
            <a:lvl1pPr>
              <a:defRPr lang="en-GB" sz="800" smtClean="0">
                <a:solidFill>
                  <a:schemeClr val="tx1"/>
                </a:solidFill>
              </a:defRPr>
            </a:lvl1pPr>
          </a:lstStyle>
          <a:p>
            <a:pPr algn="r"/>
            <a:fld id="{FE8FCDCF-FAAC-48D8-97CE-71AEDA9EFE29}" type="datetime1">
              <a:rPr lang="en-GB" smtClean="0"/>
              <a:t>15/07/2020</a:t>
            </a:fld>
            <a:endParaRPr lang="en-GB" dirty="0"/>
          </a:p>
        </p:txBody>
      </p:sp>
      <p:grpSp>
        <p:nvGrpSpPr>
          <p:cNvPr id="15" name="Group 14">
            <a:extLst>
              <a:ext uri="{FF2B5EF4-FFF2-40B4-BE49-F238E27FC236}">
                <a16:creationId xmlns:a16="http://schemas.microsoft.com/office/drawing/2014/main" id="{4C08E95C-A108-449E-AA24-2989A4642A1B}"/>
              </a:ext>
            </a:extLst>
          </p:cNvPr>
          <p:cNvGrpSpPr/>
          <p:nvPr userDrawn="1"/>
        </p:nvGrpSpPr>
        <p:grpSpPr>
          <a:xfrm>
            <a:off x="-1980494" y="3538620"/>
            <a:ext cx="1796791" cy="2907588"/>
            <a:chOff x="12403271" y="-1"/>
            <a:chExt cx="1796791" cy="2907588"/>
          </a:xfrm>
        </p:grpSpPr>
        <p:grpSp>
          <p:nvGrpSpPr>
            <p:cNvPr id="16" name="Group 15">
              <a:extLst>
                <a:ext uri="{FF2B5EF4-FFF2-40B4-BE49-F238E27FC236}">
                  <a16:creationId xmlns:a16="http://schemas.microsoft.com/office/drawing/2014/main" id="{067BA9E9-E6FD-43CD-9C63-CB59B98DE9FA}"/>
                </a:ext>
              </a:extLst>
            </p:cNvPr>
            <p:cNvGrpSpPr/>
            <p:nvPr userDrawn="1"/>
          </p:nvGrpSpPr>
          <p:grpSpPr>
            <a:xfrm>
              <a:off x="12403271" y="-1"/>
              <a:ext cx="1796791" cy="2907588"/>
              <a:chOff x="9009867" y="1645032"/>
              <a:chExt cx="2365739" cy="3828268"/>
            </a:xfrm>
          </p:grpSpPr>
          <p:sp>
            <p:nvSpPr>
              <p:cNvPr id="18" name="Rectangle: Rounded Corners 17">
                <a:extLst>
                  <a:ext uri="{FF2B5EF4-FFF2-40B4-BE49-F238E27FC236}">
                    <a16:creationId xmlns:a16="http://schemas.microsoft.com/office/drawing/2014/main" id="{C4ED11A2-1FA8-4D5C-95DC-296255DA7DE6}"/>
                  </a:ext>
                </a:extLst>
              </p:cNvPr>
              <p:cNvSpPr/>
              <p:nvPr/>
            </p:nvSpPr>
            <p:spPr>
              <a:xfrm>
                <a:off x="9009867" y="1645032"/>
                <a:ext cx="2365739" cy="3828268"/>
              </a:xfrm>
              <a:prstGeom prst="roundRect">
                <a:avLst>
                  <a:gd name="adj" fmla="val 2970"/>
                </a:avLst>
              </a:prstGeom>
              <a:solidFill>
                <a:schemeClr val="bg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1400" dirty="0">
                  <a:solidFill>
                    <a:schemeClr val="accent3"/>
                  </a:solidFill>
                </a:endParaRPr>
              </a:p>
            </p:txBody>
          </p:sp>
          <p:pic>
            <p:nvPicPr>
              <p:cNvPr id="19" name="Picture 18">
                <a:extLst>
                  <a:ext uri="{FF2B5EF4-FFF2-40B4-BE49-F238E27FC236}">
                    <a16:creationId xmlns:a16="http://schemas.microsoft.com/office/drawing/2014/main" id="{65E16663-E9F6-4D4C-9422-559BC29D6C4C}"/>
                  </a:ext>
                </a:extLst>
              </p:cNvPr>
              <p:cNvPicPr>
                <a:picLocks noChangeAspect="1"/>
              </p:cNvPicPr>
              <p:nvPr/>
            </p:nvPicPr>
            <p:blipFill>
              <a:blip r:embed="rId2"/>
              <a:stretch>
                <a:fillRect/>
              </a:stretch>
            </p:blipFill>
            <p:spPr>
              <a:xfrm>
                <a:off x="9182748" y="1852126"/>
                <a:ext cx="599367" cy="280555"/>
              </a:xfrm>
              <a:prstGeom prst="rect">
                <a:avLst/>
              </a:prstGeom>
            </p:spPr>
          </p:pic>
          <p:sp>
            <p:nvSpPr>
              <p:cNvPr id="21" name="TextBox 20">
                <a:extLst>
                  <a:ext uri="{FF2B5EF4-FFF2-40B4-BE49-F238E27FC236}">
                    <a16:creationId xmlns:a16="http://schemas.microsoft.com/office/drawing/2014/main" id="{28EF9199-7D6F-4B6A-AF35-F75259366BE9}"/>
                  </a:ext>
                </a:extLst>
              </p:cNvPr>
              <p:cNvSpPr txBox="1"/>
              <p:nvPr/>
            </p:nvSpPr>
            <p:spPr bwMode="auto">
              <a:xfrm>
                <a:off x="9199275" y="2239970"/>
                <a:ext cx="1887588" cy="850990"/>
              </a:xfrm>
              <a:prstGeom prst="rect">
                <a:avLst/>
              </a:prstGeom>
              <a:noFill/>
              <a:ln w="9525">
                <a:noFill/>
                <a:miter lim="800000"/>
                <a:headEnd/>
                <a:tailEnd/>
              </a:ln>
              <a:effectLst/>
            </p:spPr>
            <p:txBody>
              <a:bodyPr vert="horz" wrap="square" lIns="0" tIns="0" rIns="0" bIns="0" numCol="1" rtlCol="0" anchor="t" anchorCtr="0" compatLnSpc="1">
                <a:prstTxWarp prst="textNoShape">
                  <a:avLst/>
                </a:prstTxWarp>
                <a:spAutoFit/>
              </a:bodyPr>
              <a:lstStyle/>
              <a:p>
                <a:pPr marL="12700" marR="0" indent="-25400" algn="l" defTabSz="457200" rtl="0" eaLnBrk="0" fontAlgn="base" latinLnBrk="0" hangingPunct="0">
                  <a:spcBef>
                    <a:spcPct val="0"/>
                  </a:spcBef>
                  <a:spcAft>
                    <a:spcPts val="600"/>
                  </a:spcAft>
                  <a:buClrTx/>
                  <a:buSzTx/>
                  <a:tabLst/>
                </a:pPr>
                <a:r>
                  <a:rPr kumimoji="0" lang="en-GB" sz="700" b="0" i="0" u="none" strike="noStrike" kern="1200" cap="none" spc="0" normalizeH="0" baseline="0" noProof="0" dirty="0">
                    <a:ln>
                      <a:noFill/>
                    </a:ln>
                    <a:solidFill>
                      <a:schemeClr val="tx1"/>
                    </a:solidFill>
                    <a:effectLst/>
                    <a:uLnTx/>
                    <a:uFillTx/>
                    <a:latin typeface="Verdana"/>
                    <a:ea typeface="Verdana" pitchFamily="34" charset="0"/>
                    <a:cs typeface="Verdana" pitchFamily="34" charset="0"/>
                  </a:rPr>
                  <a:t>LIST LEVELS (BULLET LEVELS) </a:t>
                </a:r>
                <a:br>
                  <a:rPr kumimoji="0" lang="en-GB" sz="700" b="0" i="0" u="none" strike="noStrike" kern="1200" cap="none" spc="0" normalizeH="0" baseline="0" noProof="0" dirty="0">
                    <a:ln>
                      <a:noFill/>
                    </a:ln>
                    <a:solidFill>
                      <a:schemeClr val="tx1"/>
                    </a:solidFill>
                    <a:effectLst/>
                    <a:uLnTx/>
                    <a:uFillTx/>
                    <a:latin typeface="Verdana"/>
                    <a:ea typeface="Verdana" pitchFamily="34" charset="0"/>
                    <a:cs typeface="Verdana" pitchFamily="34" charset="0"/>
                  </a:rPr>
                </a:br>
                <a:br>
                  <a:rPr kumimoji="0" lang="en-GB" sz="700" b="0" i="0" u="none" strike="noStrike" kern="1200" cap="none" spc="0" normalizeH="0" baseline="0" noProof="0" dirty="0">
                    <a:ln>
                      <a:noFill/>
                    </a:ln>
                    <a:solidFill>
                      <a:schemeClr val="tx1"/>
                    </a:solidFill>
                    <a:effectLst/>
                    <a:uLnTx/>
                    <a:uFillTx/>
                    <a:latin typeface="Verdana"/>
                    <a:ea typeface="Verdana" pitchFamily="34" charset="0"/>
                    <a:cs typeface="Verdana" pitchFamily="34" charset="0"/>
                  </a:rPr>
                </a:br>
                <a:r>
                  <a:rPr kumimoji="0" lang="en-GB" sz="700" b="0" i="0" u="none" strike="noStrike" kern="1200" cap="none" spc="0" normalizeH="0" baseline="0" noProof="0" dirty="0">
                    <a:ln>
                      <a:noFill/>
                    </a:ln>
                    <a:solidFill>
                      <a:schemeClr val="tx1"/>
                    </a:solidFill>
                    <a:effectLst/>
                    <a:uLnTx/>
                    <a:uFillTx/>
                    <a:latin typeface="Verdana"/>
                    <a:ea typeface="Verdana" pitchFamily="34" charset="0"/>
                    <a:cs typeface="Verdana" pitchFamily="34" charset="0"/>
                  </a:rPr>
                  <a:t>USE ABOVE TOOL IN THE TAB HOME TO CHANGE TEXT STYLES (ALSO USE TAB FUNCTION)</a:t>
                </a:r>
              </a:p>
            </p:txBody>
          </p:sp>
        </p:grpSp>
        <p:pic>
          <p:nvPicPr>
            <p:cNvPr id="17" name="Picture 16">
              <a:extLst>
                <a:ext uri="{FF2B5EF4-FFF2-40B4-BE49-F238E27FC236}">
                  <a16:creationId xmlns:a16="http://schemas.microsoft.com/office/drawing/2014/main" id="{B77BCF0F-D12B-4ADD-B578-30EC974B1EF4}"/>
                </a:ext>
              </a:extLst>
            </p:cNvPr>
            <p:cNvPicPr>
              <a:picLocks noChangeAspect="1"/>
            </p:cNvPicPr>
            <p:nvPr userDrawn="1"/>
          </p:nvPicPr>
          <p:blipFill>
            <a:blip r:embed="rId3"/>
            <a:stretch>
              <a:fillRect/>
            </a:stretch>
          </p:blipFill>
          <p:spPr>
            <a:xfrm>
              <a:off x="12414617" y="1122667"/>
              <a:ext cx="1261627" cy="1565633"/>
            </a:xfrm>
            <a:prstGeom prst="rect">
              <a:avLst/>
            </a:prstGeom>
          </p:spPr>
        </p:pic>
      </p:grpSp>
    </p:spTree>
    <p:extLst>
      <p:ext uri="{BB962C8B-B14F-4D97-AF65-F5344CB8AC3E}">
        <p14:creationId xmlns:p14="http://schemas.microsoft.com/office/powerpoint/2010/main" val="253538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and image (A)">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B6556C8-A731-4240-9800-194A4F70A1D8}"/>
              </a:ext>
            </a:extLst>
          </p:cNvPr>
          <p:cNvSpPr>
            <a:spLocks noGrp="1"/>
          </p:cNvSpPr>
          <p:nvPr>
            <p:ph type="title"/>
          </p:nvPr>
        </p:nvSpPr>
        <p:spPr>
          <a:xfrm>
            <a:off x="798514" y="452543"/>
            <a:ext cx="4071936" cy="748800"/>
          </a:xfrm>
        </p:spPr>
        <p:txBody>
          <a:bodyPr/>
          <a:lstStyle/>
          <a:p>
            <a:r>
              <a:rPr lang="en-US"/>
              <a:t>Click to edit Master title style</a:t>
            </a:r>
            <a:endParaRPr lang="en-GB" dirty="0"/>
          </a:p>
        </p:txBody>
      </p:sp>
      <p:sp>
        <p:nvSpPr>
          <p:cNvPr id="7" name="Content Placeholder 2">
            <a:extLst>
              <a:ext uri="{FF2B5EF4-FFF2-40B4-BE49-F238E27FC236}">
                <a16:creationId xmlns:a16="http://schemas.microsoft.com/office/drawing/2014/main" id="{F530FD33-AB9C-4A88-9BBB-1E385B91358C}"/>
              </a:ext>
            </a:extLst>
          </p:cNvPr>
          <p:cNvSpPr>
            <a:spLocks noGrp="1"/>
          </p:cNvSpPr>
          <p:nvPr>
            <p:ph idx="17" hasCustomPrompt="1"/>
          </p:nvPr>
        </p:nvSpPr>
        <p:spPr>
          <a:xfrm>
            <a:off x="798513" y="1645033"/>
            <a:ext cx="4071937" cy="4063354"/>
          </a:xfrm>
        </p:spPr>
        <p:txBody>
          <a:bodyPr/>
          <a:lstStyle>
            <a:lvl5pPr>
              <a:defRPr spc="-100" baseline="0"/>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6" name="Text Placeholder 6">
            <a:extLst>
              <a:ext uri="{FF2B5EF4-FFF2-40B4-BE49-F238E27FC236}">
                <a16:creationId xmlns:a16="http://schemas.microsoft.com/office/drawing/2014/main" id="{9C52035C-C8B1-4C44-976C-626BFFA7790E}"/>
              </a:ext>
            </a:extLst>
          </p:cNvPr>
          <p:cNvSpPr>
            <a:spLocks noGrp="1"/>
          </p:cNvSpPr>
          <p:nvPr>
            <p:ph type="body" sz="quarter" idx="14" hasCustomPrompt="1"/>
          </p:nvPr>
        </p:nvSpPr>
        <p:spPr>
          <a:xfrm>
            <a:off x="5684838" y="5390147"/>
            <a:ext cx="5702300" cy="318240"/>
          </a:xfrm>
        </p:spPr>
        <p:txBody>
          <a:bodyPr lIns="0" anchor="b" anchorCtr="0"/>
          <a:lstStyle>
            <a:lvl1pPr marL="0" indent="0">
              <a:lnSpc>
                <a:spcPct val="80000"/>
              </a:lnSpc>
              <a:spcAft>
                <a:spcPts val="0"/>
              </a:spcAft>
              <a:buFont typeface="Arial" panose="020B0604020202020204" pitchFamily="34" charset="0"/>
              <a:buChar char="​"/>
              <a:defRPr sz="1100" b="1" i="0" cap="all" spc="-50" baseline="0">
                <a:solidFill>
                  <a:schemeClr val="tx1"/>
                </a:solidFill>
              </a:defRPr>
            </a:lvl1pPr>
            <a:lvl2pPr marL="0" indent="0">
              <a:lnSpc>
                <a:spcPct val="100000"/>
              </a:lnSpc>
              <a:buFont typeface="Arial" panose="020B0604020202020204" pitchFamily="34" charset="0"/>
              <a:buNone/>
              <a:defRPr sz="2400" baseline="0">
                <a:solidFill>
                  <a:schemeClr val="tx2"/>
                </a:solidFill>
              </a:defRPr>
            </a:lvl2pPr>
            <a:lvl3pPr marL="0" indent="0">
              <a:lnSpc>
                <a:spcPct val="100000"/>
              </a:lnSpc>
              <a:buFont typeface="Arial" panose="020B0604020202020204" pitchFamily="34" charset="0"/>
              <a:buChar char="​"/>
              <a:defRPr sz="1050" i="1">
                <a:solidFill>
                  <a:schemeClr val="bg2"/>
                </a:solidFill>
              </a:defRPr>
            </a:lvl3pPr>
            <a:lvl4pPr marL="176213" indent="-176213">
              <a:lnSpc>
                <a:spcPct val="100000"/>
              </a:lnSpc>
              <a:buFont typeface="+mj-lt"/>
              <a:buAutoNum type="arabicPeriod"/>
              <a:defRPr sz="1200">
                <a:solidFill>
                  <a:schemeClr val="bg2"/>
                </a:solidFill>
              </a:defRPr>
            </a:lvl4pPr>
            <a:lvl5pPr marL="176213" indent="-176213">
              <a:lnSpc>
                <a:spcPct val="100000"/>
              </a:lnSpc>
              <a:buFont typeface="+mj-lt"/>
              <a:buAutoNum type="alphaUcPeriod"/>
              <a:defRPr sz="1200" b="0" cap="none" baseline="0">
                <a:solidFill>
                  <a:schemeClr val="bg2"/>
                </a:solidFill>
              </a:defRPr>
            </a:lvl5pPr>
          </a:lstStyle>
          <a:p>
            <a:pPr lvl="0"/>
            <a:r>
              <a:rPr lang="en-GB"/>
              <a:t>IMAGE TEXT</a:t>
            </a:r>
            <a:endParaRPr lang="en-GB" dirty="0"/>
          </a:p>
        </p:txBody>
      </p:sp>
      <p:sp>
        <p:nvSpPr>
          <p:cNvPr id="10" name="Picture Placeholder 3">
            <a:extLst>
              <a:ext uri="{FF2B5EF4-FFF2-40B4-BE49-F238E27FC236}">
                <a16:creationId xmlns:a16="http://schemas.microsoft.com/office/drawing/2014/main" id="{D7B8568A-A4E1-4039-824E-AC07066BFE6C}"/>
              </a:ext>
            </a:extLst>
          </p:cNvPr>
          <p:cNvSpPr>
            <a:spLocks noGrp="1"/>
          </p:cNvSpPr>
          <p:nvPr>
            <p:ph type="pic" sz="quarter" idx="16" hasCustomPrompt="1"/>
          </p:nvPr>
        </p:nvSpPr>
        <p:spPr>
          <a:xfrm>
            <a:off x="5684838" y="537029"/>
            <a:ext cx="5702300" cy="4853118"/>
          </a:xfrm>
          <a:solidFill>
            <a:srgbClr val="F6F6F4"/>
          </a:solidFill>
        </p:spPr>
        <p:txBody>
          <a:bodyPr tIns="0" anchor="t" anchorCtr="0"/>
          <a:lstStyle>
            <a:lvl1pPr>
              <a:buNone/>
              <a:defRPr/>
            </a:lvl1pPr>
          </a:lstStyle>
          <a:p>
            <a:r>
              <a:rPr lang="en-GB" noProof="0" dirty="0"/>
              <a:t>Mark placeholder to insert image</a:t>
            </a:r>
          </a:p>
        </p:txBody>
      </p:sp>
      <p:sp>
        <p:nvSpPr>
          <p:cNvPr id="2" name="Slide Number Placeholder 1"/>
          <p:cNvSpPr>
            <a:spLocks noGrp="1"/>
          </p:cNvSpPr>
          <p:nvPr>
            <p:ph type="sldNum" sz="quarter" idx="10"/>
          </p:nvPr>
        </p:nvSpPr>
        <p:spPr/>
        <p:txBody>
          <a:bodyPr/>
          <a:lstStyle/>
          <a:p>
            <a:fld id="{31421AFA-3AE7-4CEA-BC9B-447859BED57B}" type="slidenum">
              <a:rPr lang="en-GB" smtClean="0"/>
              <a:pPr/>
              <a:t>‹#›</a:t>
            </a:fld>
            <a:endParaRPr lang="en-GB" dirty="0"/>
          </a:p>
        </p:txBody>
      </p:sp>
      <p:sp>
        <p:nvSpPr>
          <p:cNvPr id="8" name="Footer Placeholder 4">
            <a:extLst>
              <a:ext uri="{FF2B5EF4-FFF2-40B4-BE49-F238E27FC236}">
                <a16:creationId xmlns:a16="http://schemas.microsoft.com/office/drawing/2014/main" id="{49DC368E-8BDB-41BB-B406-A3B0A25665D3}"/>
              </a:ext>
            </a:extLst>
          </p:cNvPr>
          <p:cNvSpPr>
            <a:spLocks noGrp="1"/>
          </p:cNvSpPr>
          <p:nvPr>
            <p:ph type="ftr" sz="quarter" idx="3"/>
          </p:nvPr>
        </p:nvSpPr>
        <p:spPr>
          <a:xfrm>
            <a:off x="2427288" y="6281956"/>
            <a:ext cx="8143876" cy="155656"/>
          </a:xfrm>
          <a:prstGeom prst="rect">
            <a:avLst/>
          </a:prstGeom>
        </p:spPr>
        <p:txBody>
          <a:bodyPr vert="horz" wrap="square" lIns="0" tIns="0" rIns="0" bIns="0" numCol="1" anchor="ctr" anchorCtr="0" compatLnSpc="1">
            <a:prstTxWarp prst="textNoShape">
              <a:avLst/>
            </a:prstTxWarp>
          </a:bodyPr>
          <a:lstStyle>
            <a:lvl1pPr>
              <a:defRPr lang="en-GB" sz="800" baseline="0"/>
            </a:lvl1pPr>
          </a:lstStyle>
          <a:p>
            <a:pPr algn="r"/>
            <a:endParaRPr lang="en-GB" dirty="0"/>
          </a:p>
        </p:txBody>
      </p:sp>
      <p:sp>
        <p:nvSpPr>
          <p:cNvPr id="11" name="Date_DateCustomA">
            <a:extLst>
              <a:ext uri="{FF2B5EF4-FFF2-40B4-BE49-F238E27FC236}">
                <a16:creationId xmlns:a16="http://schemas.microsoft.com/office/drawing/2014/main" id="{6531AD21-BE76-4592-909B-A3B963868059}"/>
              </a:ext>
            </a:extLst>
          </p:cNvPr>
          <p:cNvSpPr>
            <a:spLocks noGrp="1"/>
          </p:cNvSpPr>
          <p:nvPr>
            <p:ph type="dt" sz="half" idx="2"/>
          </p:nvPr>
        </p:nvSpPr>
        <p:spPr>
          <a:xfrm>
            <a:off x="10682289" y="6142932"/>
            <a:ext cx="704849" cy="122355"/>
          </a:xfrm>
          <a:prstGeom prst="rect">
            <a:avLst/>
          </a:prstGeom>
        </p:spPr>
        <p:txBody>
          <a:bodyPr vert="horz" wrap="square" lIns="0" tIns="0" rIns="0" bIns="0" numCol="1" anchor="ctr" anchorCtr="0" compatLnSpc="1">
            <a:prstTxWarp prst="textNoShape">
              <a:avLst/>
            </a:prstTxWarp>
          </a:bodyPr>
          <a:lstStyle>
            <a:lvl1pPr>
              <a:defRPr lang="en-GB" sz="800" smtClean="0">
                <a:solidFill>
                  <a:schemeClr val="tx1"/>
                </a:solidFill>
              </a:defRPr>
            </a:lvl1pPr>
          </a:lstStyle>
          <a:p>
            <a:pPr algn="r"/>
            <a:fld id="{7E088B74-D5F8-4D6D-B466-6D0723103653}" type="datetime1">
              <a:rPr lang="en-GB" smtClean="0"/>
              <a:t>15/07/2020</a:t>
            </a:fld>
            <a:endParaRPr lang="en-GB" dirty="0"/>
          </a:p>
        </p:txBody>
      </p:sp>
    </p:spTree>
    <p:extLst>
      <p:ext uri="{BB962C8B-B14F-4D97-AF65-F5344CB8AC3E}">
        <p14:creationId xmlns:p14="http://schemas.microsoft.com/office/powerpoint/2010/main" val="11239951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xt and image (B)">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2CDE71F-8FC2-4DE4-9423-EE57143478CB}"/>
              </a:ext>
            </a:extLst>
          </p:cNvPr>
          <p:cNvSpPr>
            <a:spLocks noGrp="1"/>
          </p:cNvSpPr>
          <p:nvPr>
            <p:ph type="title"/>
          </p:nvPr>
        </p:nvSpPr>
        <p:spPr>
          <a:xfrm>
            <a:off x="798513" y="452543"/>
            <a:ext cx="2443162" cy="748800"/>
          </a:xfrm>
        </p:spPr>
        <p:txBody>
          <a:bodyPr/>
          <a:lstStyle/>
          <a:p>
            <a:r>
              <a:rPr lang="en-US"/>
              <a:t>Click to edit Master title style</a:t>
            </a:r>
            <a:endParaRPr lang="en-GB" dirty="0"/>
          </a:p>
        </p:txBody>
      </p:sp>
      <p:sp>
        <p:nvSpPr>
          <p:cNvPr id="13" name="Content Placeholder 2">
            <a:extLst>
              <a:ext uri="{FF2B5EF4-FFF2-40B4-BE49-F238E27FC236}">
                <a16:creationId xmlns:a16="http://schemas.microsoft.com/office/drawing/2014/main" id="{BBB1DDA8-1E6E-4FBF-BB03-A4586ACC43CE}"/>
              </a:ext>
            </a:extLst>
          </p:cNvPr>
          <p:cNvSpPr>
            <a:spLocks noGrp="1"/>
          </p:cNvSpPr>
          <p:nvPr>
            <p:ph idx="12" hasCustomPrompt="1"/>
          </p:nvPr>
        </p:nvSpPr>
        <p:spPr>
          <a:xfrm>
            <a:off x="798514" y="1645033"/>
            <a:ext cx="2443162" cy="4062030"/>
          </a:xfrm>
        </p:spPr>
        <p:txBody>
          <a:bodyPr/>
          <a:lstStyle>
            <a:lvl4pPr>
              <a:defRPr sz="1400"/>
            </a:lvl4pPr>
            <a:lvl5pPr>
              <a:defRPr spc="-100" baseline="0"/>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6" name="Text Placeholder 6">
            <a:extLst>
              <a:ext uri="{FF2B5EF4-FFF2-40B4-BE49-F238E27FC236}">
                <a16:creationId xmlns:a16="http://schemas.microsoft.com/office/drawing/2014/main" id="{9159BA8D-3D13-45A1-A0BE-92A0162F204C}"/>
              </a:ext>
            </a:extLst>
          </p:cNvPr>
          <p:cNvSpPr>
            <a:spLocks noGrp="1"/>
          </p:cNvSpPr>
          <p:nvPr>
            <p:ph type="body" sz="quarter" idx="14" hasCustomPrompt="1"/>
          </p:nvPr>
        </p:nvSpPr>
        <p:spPr>
          <a:xfrm>
            <a:off x="4056063" y="5390147"/>
            <a:ext cx="7331075" cy="318240"/>
          </a:xfrm>
        </p:spPr>
        <p:txBody>
          <a:bodyPr lIns="0" anchor="b" anchorCtr="0"/>
          <a:lstStyle>
            <a:lvl1pPr marL="0" indent="0">
              <a:lnSpc>
                <a:spcPct val="80000"/>
              </a:lnSpc>
              <a:spcAft>
                <a:spcPts val="0"/>
              </a:spcAft>
              <a:buFont typeface="Arial" panose="020B0604020202020204" pitchFamily="34" charset="0"/>
              <a:buChar char="​"/>
              <a:defRPr sz="1100" b="1" i="0" cap="all" spc="-50" baseline="0">
                <a:solidFill>
                  <a:schemeClr val="tx1"/>
                </a:solidFill>
              </a:defRPr>
            </a:lvl1pPr>
            <a:lvl2pPr marL="0" indent="0">
              <a:lnSpc>
                <a:spcPct val="100000"/>
              </a:lnSpc>
              <a:buFont typeface="Arial" panose="020B0604020202020204" pitchFamily="34" charset="0"/>
              <a:buNone/>
              <a:defRPr sz="2400" baseline="0">
                <a:solidFill>
                  <a:schemeClr val="tx2"/>
                </a:solidFill>
              </a:defRPr>
            </a:lvl2pPr>
            <a:lvl3pPr marL="0" indent="0">
              <a:lnSpc>
                <a:spcPct val="100000"/>
              </a:lnSpc>
              <a:buFont typeface="Arial" panose="020B0604020202020204" pitchFamily="34" charset="0"/>
              <a:buChar char="​"/>
              <a:defRPr sz="1050" i="1">
                <a:solidFill>
                  <a:schemeClr val="bg2"/>
                </a:solidFill>
              </a:defRPr>
            </a:lvl3pPr>
            <a:lvl4pPr marL="176213" indent="-176213">
              <a:lnSpc>
                <a:spcPct val="100000"/>
              </a:lnSpc>
              <a:buFont typeface="+mj-lt"/>
              <a:buAutoNum type="arabicPeriod"/>
              <a:defRPr sz="1200">
                <a:solidFill>
                  <a:schemeClr val="bg2"/>
                </a:solidFill>
              </a:defRPr>
            </a:lvl4pPr>
            <a:lvl5pPr marL="176213" indent="-176213">
              <a:lnSpc>
                <a:spcPct val="100000"/>
              </a:lnSpc>
              <a:buFont typeface="+mj-lt"/>
              <a:buAutoNum type="alphaUcPeriod"/>
              <a:defRPr sz="1200" b="0" cap="none" baseline="0">
                <a:solidFill>
                  <a:schemeClr val="bg2"/>
                </a:solidFill>
              </a:defRPr>
            </a:lvl5pPr>
          </a:lstStyle>
          <a:p>
            <a:pPr lvl="0"/>
            <a:r>
              <a:rPr lang="en-GB"/>
              <a:t>IMAGE TEXT</a:t>
            </a:r>
            <a:endParaRPr lang="en-GB" dirty="0"/>
          </a:p>
        </p:txBody>
      </p:sp>
      <p:sp>
        <p:nvSpPr>
          <p:cNvPr id="10" name="Picture Placeholder 3">
            <a:extLst>
              <a:ext uri="{FF2B5EF4-FFF2-40B4-BE49-F238E27FC236}">
                <a16:creationId xmlns:a16="http://schemas.microsoft.com/office/drawing/2014/main" id="{D7B8568A-A4E1-4039-824E-AC07066BFE6C}"/>
              </a:ext>
            </a:extLst>
          </p:cNvPr>
          <p:cNvSpPr>
            <a:spLocks noGrp="1"/>
          </p:cNvSpPr>
          <p:nvPr>
            <p:ph type="pic" sz="quarter" idx="16" hasCustomPrompt="1"/>
          </p:nvPr>
        </p:nvSpPr>
        <p:spPr>
          <a:xfrm>
            <a:off x="4056063" y="537029"/>
            <a:ext cx="7331075" cy="4853118"/>
          </a:xfrm>
          <a:solidFill>
            <a:srgbClr val="F6F6F4"/>
          </a:solidFill>
        </p:spPr>
        <p:txBody>
          <a:bodyPr tIns="0" anchor="t" anchorCtr="0"/>
          <a:lstStyle>
            <a:lvl1pPr>
              <a:buNone/>
              <a:defRPr/>
            </a:lvl1pPr>
          </a:lstStyle>
          <a:p>
            <a:r>
              <a:rPr lang="en-GB" noProof="0" dirty="0"/>
              <a:t>Mark placeholder to insert image</a:t>
            </a:r>
          </a:p>
        </p:txBody>
      </p:sp>
      <p:sp>
        <p:nvSpPr>
          <p:cNvPr id="2" name="Slide Number Placeholder 1"/>
          <p:cNvSpPr>
            <a:spLocks noGrp="1"/>
          </p:cNvSpPr>
          <p:nvPr>
            <p:ph type="sldNum" sz="quarter" idx="10"/>
          </p:nvPr>
        </p:nvSpPr>
        <p:spPr/>
        <p:txBody>
          <a:bodyPr/>
          <a:lstStyle/>
          <a:p>
            <a:fld id="{31421AFA-3AE7-4CEA-BC9B-447859BED57B}" type="slidenum">
              <a:rPr lang="en-GB" smtClean="0"/>
              <a:pPr/>
              <a:t>‹#›</a:t>
            </a:fld>
            <a:endParaRPr lang="en-GB" dirty="0"/>
          </a:p>
        </p:txBody>
      </p:sp>
      <p:sp>
        <p:nvSpPr>
          <p:cNvPr id="7" name="Footer Placeholder 4">
            <a:extLst>
              <a:ext uri="{FF2B5EF4-FFF2-40B4-BE49-F238E27FC236}">
                <a16:creationId xmlns:a16="http://schemas.microsoft.com/office/drawing/2014/main" id="{E7D9B79D-FD5C-45BD-97EA-6B24E7C00453}"/>
              </a:ext>
            </a:extLst>
          </p:cNvPr>
          <p:cNvSpPr>
            <a:spLocks noGrp="1"/>
          </p:cNvSpPr>
          <p:nvPr>
            <p:ph type="ftr" sz="quarter" idx="3"/>
          </p:nvPr>
        </p:nvSpPr>
        <p:spPr>
          <a:xfrm>
            <a:off x="2427288" y="6281956"/>
            <a:ext cx="8143876" cy="155656"/>
          </a:xfrm>
          <a:prstGeom prst="rect">
            <a:avLst/>
          </a:prstGeom>
        </p:spPr>
        <p:txBody>
          <a:bodyPr vert="horz" wrap="square" lIns="0" tIns="0" rIns="0" bIns="0" numCol="1" anchor="ctr" anchorCtr="0" compatLnSpc="1">
            <a:prstTxWarp prst="textNoShape">
              <a:avLst/>
            </a:prstTxWarp>
          </a:bodyPr>
          <a:lstStyle>
            <a:lvl1pPr>
              <a:defRPr lang="en-GB" sz="800" baseline="0"/>
            </a:lvl1pPr>
          </a:lstStyle>
          <a:p>
            <a:pPr algn="r"/>
            <a:endParaRPr lang="en-GB" dirty="0"/>
          </a:p>
        </p:txBody>
      </p:sp>
      <p:sp>
        <p:nvSpPr>
          <p:cNvPr id="9" name="Date_DateCustomA">
            <a:extLst>
              <a:ext uri="{FF2B5EF4-FFF2-40B4-BE49-F238E27FC236}">
                <a16:creationId xmlns:a16="http://schemas.microsoft.com/office/drawing/2014/main" id="{11E666E0-9E5A-4A77-8B2D-91C35C22746F}"/>
              </a:ext>
            </a:extLst>
          </p:cNvPr>
          <p:cNvSpPr>
            <a:spLocks noGrp="1"/>
          </p:cNvSpPr>
          <p:nvPr>
            <p:ph type="dt" sz="half" idx="2"/>
          </p:nvPr>
        </p:nvSpPr>
        <p:spPr>
          <a:xfrm>
            <a:off x="10682289" y="6142932"/>
            <a:ext cx="704849" cy="122355"/>
          </a:xfrm>
          <a:prstGeom prst="rect">
            <a:avLst/>
          </a:prstGeom>
        </p:spPr>
        <p:txBody>
          <a:bodyPr vert="horz" wrap="square" lIns="0" tIns="0" rIns="0" bIns="0" numCol="1" anchor="ctr" anchorCtr="0" compatLnSpc="1">
            <a:prstTxWarp prst="textNoShape">
              <a:avLst/>
            </a:prstTxWarp>
          </a:bodyPr>
          <a:lstStyle>
            <a:lvl1pPr>
              <a:defRPr lang="en-GB" sz="800" smtClean="0">
                <a:solidFill>
                  <a:schemeClr val="tx1"/>
                </a:solidFill>
              </a:defRPr>
            </a:lvl1pPr>
          </a:lstStyle>
          <a:p>
            <a:pPr algn="r"/>
            <a:fld id="{2EEB1991-01A7-4A1C-9C66-872C05E5583D}" type="datetime1">
              <a:rPr lang="en-GB" smtClean="0"/>
              <a:t>15/07/2020</a:t>
            </a:fld>
            <a:endParaRPr lang="en-GB" dirty="0"/>
          </a:p>
        </p:txBody>
      </p:sp>
    </p:spTree>
    <p:extLst>
      <p:ext uri="{BB962C8B-B14F-4D97-AF65-F5344CB8AC3E}">
        <p14:creationId xmlns:p14="http://schemas.microsoft.com/office/powerpoint/2010/main" val="1106443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bright image ">
    <p:spTree>
      <p:nvGrpSpPr>
        <p:cNvPr id="1" name=""/>
        <p:cNvGrpSpPr/>
        <p:nvPr/>
      </p:nvGrpSpPr>
      <p:grpSpPr>
        <a:xfrm>
          <a:off x="0" y="0"/>
          <a:ext cx="0" cy="0"/>
          <a:chOff x="0" y="0"/>
          <a:chExt cx="0" cy="0"/>
        </a:xfrm>
      </p:grpSpPr>
      <p:sp>
        <p:nvSpPr>
          <p:cNvPr id="21" name="Picture Placeholder 9">
            <a:extLst>
              <a:ext uri="{FF2B5EF4-FFF2-40B4-BE49-F238E27FC236}">
                <a16:creationId xmlns:a16="http://schemas.microsoft.com/office/drawing/2014/main" id="{645FE9CD-1ED4-4BAB-A2E6-81FAE97D5AA5}"/>
              </a:ext>
            </a:extLst>
          </p:cNvPr>
          <p:cNvSpPr>
            <a:spLocks noGrp="1"/>
          </p:cNvSpPr>
          <p:nvPr>
            <p:ph type="pic" sz="quarter" idx="10" hasCustomPrompt="1"/>
          </p:nvPr>
        </p:nvSpPr>
        <p:spPr>
          <a:xfrm>
            <a:off x="0" y="0"/>
            <a:ext cx="12190413" cy="6859588"/>
          </a:xfrm>
          <a:noFill/>
          <a:ln>
            <a:noFill/>
          </a:ln>
        </p:spPr>
        <p:txBody>
          <a:bodyPr tIns="0" anchor="t" anchorCtr="0"/>
          <a:lstStyle>
            <a:lvl1pPr algn="ctr">
              <a:buNone/>
              <a:defRPr>
                <a:solidFill>
                  <a:schemeClr val="tx1"/>
                </a:solidFill>
              </a:defRPr>
            </a:lvl1pPr>
          </a:lstStyle>
          <a:p>
            <a:r>
              <a:rPr lang="en-GB" noProof="0" dirty="0"/>
              <a:t>Mark placeholder to insert image</a:t>
            </a:r>
          </a:p>
        </p:txBody>
      </p:sp>
      <p:sp>
        <p:nvSpPr>
          <p:cNvPr id="13" name="FLD_PresentationTitle">
            <a:extLst>
              <a:ext uri="{FF2B5EF4-FFF2-40B4-BE49-F238E27FC236}">
                <a16:creationId xmlns:a16="http://schemas.microsoft.com/office/drawing/2014/main" id="{14D760D6-4511-4FB6-834E-914C8197AE93}"/>
              </a:ext>
            </a:extLst>
          </p:cNvPr>
          <p:cNvSpPr>
            <a:spLocks noGrp="1"/>
          </p:cNvSpPr>
          <p:nvPr>
            <p:ph type="ctrTitle" hasCustomPrompt="1"/>
          </p:nvPr>
        </p:nvSpPr>
        <p:spPr>
          <a:xfrm>
            <a:off x="798513" y="409569"/>
            <a:ext cx="9772651" cy="681548"/>
          </a:xfrm>
        </p:spPr>
        <p:txBody>
          <a:bodyPr tIns="0" anchor="t" anchorCtr="0"/>
          <a:lstStyle>
            <a:lvl1pPr>
              <a:defRPr sz="4800" cap="all" spc="-150" baseline="0" smtClean="0">
                <a:solidFill>
                  <a:schemeClr val="tx1"/>
                </a:solidFill>
                <a:latin typeface="Verdana" pitchFamily="34" charset="0"/>
              </a:defRPr>
            </a:lvl1pPr>
          </a:lstStyle>
          <a:p>
            <a:r>
              <a:rPr lang="en-GB" noProof="0" dirty="0"/>
              <a:t>Headline</a:t>
            </a:r>
          </a:p>
        </p:txBody>
      </p:sp>
      <p:sp>
        <p:nvSpPr>
          <p:cNvPr id="15" name="FLD_PresentationTitle_2">
            <a:extLst>
              <a:ext uri="{FF2B5EF4-FFF2-40B4-BE49-F238E27FC236}">
                <a16:creationId xmlns:a16="http://schemas.microsoft.com/office/drawing/2014/main" id="{97052B4B-9CE9-499F-8A38-BF912EBD1177}"/>
              </a:ext>
            </a:extLst>
          </p:cNvPr>
          <p:cNvSpPr>
            <a:spLocks noGrp="1" noChangeArrowheads="1"/>
          </p:cNvSpPr>
          <p:nvPr>
            <p:ph type="subTitle" sz="quarter" idx="1" hasCustomPrompt="1"/>
          </p:nvPr>
        </p:nvSpPr>
        <p:spPr>
          <a:xfrm>
            <a:off x="798512" y="1139744"/>
            <a:ext cx="9772191" cy="1254562"/>
          </a:xfrm>
        </p:spPr>
        <p:txBody>
          <a:bodyPr lIns="0"/>
          <a:lstStyle>
            <a:lvl1pPr marL="0" indent="0">
              <a:lnSpc>
                <a:spcPct val="100000"/>
              </a:lnSpc>
              <a:spcAft>
                <a:spcPts val="0"/>
              </a:spcAft>
              <a:buFontTx/>
              <a:buNone/>
              <a:defRPr sz="4800" b="1" cap="all" spc="-150" baseline="0" smtClean="0">
                <a:solidFill>
                  <a:schemeClr val="tx2"/>
                </a:solidFill>
                <a:latin typeface="Verdana" pitchFamily="34" charset="0"/>
              </a:defRPr>
            </a:lvl1pPr>
          </a:lstStyle>
          <a:p>
            <a:r>
              <a:rPr lang="en-GB" noProof="0" dirty="0"/>
              <a:t>Headline</a:t>
            </a:r>
          </a:p>
        </p:txBody>
      </p:sp>
      <p:sp>
        <p:nvSpPr>
          <p:cNvPr id="20" name="FLD_PresentationSubtitle">
            <a:extLst>
              <a:ext uri="{FF2B5EF4-FFF2-40B4-BE49-F238E27FC236}">
                <a16:creationId xmlns:a16="http://schemas.microsoft.com/office/drawing/2014/main" id="{735D5C9D-0ACC-4AA8-AD82-A264D57A9D7E}"/>
              </a:ext>
            </a:extLst>
          </p:cNvPr>
          <p:cNvSpPr>
            <a:spLocks noGrp="1"/>
          </p:cNvSpPr>
          <p:nvPr>
            <p:ph type="body" sz="quarter" idx="11" hasCustomPrompt="1"/>
          </p:nvPr>
        </p:nvSpPr>
        <p:spPr>
          <a:xfrm>
            <a:off x="798513" y="5020098"/>
            <a:ext cx="8136879" cy="1084262"/>
          </a:xfrm>
        </p:spPr>
        <p:txBody>
          <a:bodyPr lIns="0"/>
          <a:lstStyle>
            <a:lvl1pPr marL="0" indent="0">
              <a:buFont typeface="Arial" panose="020B0604020202020204" pitchFamily="34" charset="0"/>
              <a:buChar char="​"/>
              <a:defRPr sz="1600"/>
            </a:lvl1pPr>
          </a:lstStyle>
          <a:p>
            <a:pPr lvl="0"/>
            <a:r>
              <a:rPr lang="en-GB"/>
              <a:t>Subtitle</a:t>
            </a:r>
            <a:endParaRPr lang="en-GB" dirty="0"/>
          </a:p>
        </p:txBody>
      </p:sp>
      <p:sp>
        <p:nvSpPr>
          <p:cNvPr id="7" name="SD_FLD_DocumentDate"/>
          <p:cNvSpPr txBox="1"/>
          <p:nvPr userDrawn="1"/>
        </p:nvSpPr>
        <p:spPr bwMode="auto">
          <a:xfrm>
            <a:off x="6092207" y="6281954"/>
            <a:ext cx="5260115" cy="158437"/>
          </a:xfrm>
          <a:prstGeom prst="rect">
            <a:avLst/>
          </a:prstGeom>
          <a:noFill/>
          <a:ln w="9525">
            <a:noFill/>
            <a:miter lim="800000"/>
            <a:headEnd/>
            <a:tailEnd/>
          </a:ln>
          <a:effectLst/>
        </p:spPr>
        <p:txBody>
          <a:bodyPr vert="horz" wrap="square" lIns="35999" tIns="0" rIns="0" bIns="0" numCol="1" rtlCol="0" anchor="ctr" anchorCtr="0" compatLnSpc="1">
            <a:prstTxWarp prst="textNoShape">
              <a:avLst/>
            </a:prstTxWarp>
            <a:noAutofit/>
          </a:bodyPr>
          <a:lstStyle/>
          <a:p>
            <a:pPr marL="0" marR="0" indent="0" algn="r" defTabSz="457189" rtl="0" eaLnBrk="0" fontAlgn="base" latinLnBrk="0" hangingPunct="0">
              <a:lnSpc>
                <a:spcPct val="100000"/>
              </a:lnSpc>
              <a:spcBef>
                <a:spcPts val="480"/>
              </a:spcBef>
              <a:spcAft>
                <a:spcPts val="0"/>
              </a:spcAft>
              <a:buClrTx/>
              <a:buSzTx/>
              <a:tabLst/>
            </a:pPr>
            <a:endParaRPr kumimoji="0" lang="en-GB" sz="800" b="0" i="0" u="none" strike="noStrike" kern="1200" cap="all" spc="0" normalizeH="0" baseline="0" noProof="0" dirty="0">
              <a:ln>
                <a:noFill/>
              </a:ln>
              <a:solidFill>
                <a:schemeClr val="tx1"/>
              </a:solidFill>
              <a:effectLst/>
              <a:uLnTx/>
              <a:uFillTx/>
              <a:latin typeface="Verdana"/>
              <a:ea typeface="Verdana" pitchFamily="34" charset="0"/>
              <a:cs typeface="Verdana" pitchFamily="34" charset="0"/>
            </a:endParaRPr>
          </a:p>
        </p:txBody>
      </p:sp>
      <p:sp>
        <p:nvSpPr>
          <p:cNvPr id="8" name="SD_FLD_Name"/>
          <p:cNvSpPr txBox="1"/>
          <p:nvPr userDrawn="1"/>
        </p:nvSpPr>
        <p:spPr bwMode="auto">
          <a:xfrm>
            <a:off x="6092207" y="6129519"/>
            <a:ext cx="5260115" cy="158437"/>
          </a:xfrm>
          <a:prstGeom prst="rect">
            <a:avLst/>
          </a:prstGeom>
          <a:noFill/>
          <a:ln w="9525">
            <a:noFill/>
            <a:miter lim="800000"/>
            <a:headEnd/>
            <a:tailEnd/>
          </a:ln>
          <a:effectLst/>
        </p:spPr>
        <p:txBody>
          <a:bodyPr vert="horz" wrap="square" lIns="35999" tIns="0" rIns="0" bIns="0" numCol="1" rtlCol="0" anchor="ctr" anchorCtr="0" compatLnSpc="1">
            <a:prstTxWarp prst="textNoShape">
              <a:avLst/>
            </a:prstTxWarp>
            <a:noAutofit/>
          </a:bodyPr>
          <a:lstStyle/>
          <a:p>
            <a:pPr marL="0" marR="0" indent="0" algn="r" defTabSz="457189" rtl="0" eaLnBrk="0" fontAlgn="base" latinLnBrk="0" hangingPunct="0">
              <a:lnSpc>
                <a:spcPct val="100000"/>
              </a:lnSpc>
              <a:spcBef>
                <a:spcPts val="480"/>
              </a:spcBef>
              <a:spcAft>
                <a:spcPts val="0"/>
              </a:spcAft>
              <a:buClrTx/>
              <a:buSzTx/>
              <a:tabLst/>
            </a:pPr>
            <a:endParaRPr kumimoji="0" lang="en-GB" sz="800" b="0" i="0" u="none" strike="noStrike" kern="1200" cap="all" spc="0" normalizeH="0" baseline="0" noProof="0" dirty="0">
              <a:ln>
                <a:noFill/>
              </a:ln>
              <a:solidFill>
                <a:schemeClr val="tx1"/>
              </a:solidFill>
              <a:effectLst/>
              <a:uLnTx/>
              <a:uFillTx/>
              <a:latin typeface="Verdana"/>
              <a:ea typeface="Verdana" pitchFamily="34" charset="0"/>
              <a:cs typeface="Verdana" pitchFamily="34" charset="0"/>
            </a:endParaRPr>
          </a:p>
        </p:txBody>
      </p:sp>
      <p:sp>
        <p:nvSpPr>
          <p:cNvPr id="9" name="Slide Number Placeholder 5" hidden="1"/>
          <p:cNvSpPr>
            <a:spLocks noGrp="1"/>
          </p:cNvSpPr>
          <p:nvPr>
            <p:ph type="sldNum" sz="quarter" idx="4"/>
          </p:nvPr>
        </p:nvSpPr>
        <p:spPr>
          <a:xfrm>
            <a:off x="0" y="6912000"/>
            <a:ext cx="0" cy="0"/>
          </a:xfrm>
          <a:prstGeom prst="rect">
            <a:avLst/>
          </a:prstGeom>
        </p:spPr>
        <p:txBody>
          <a:bodyPr vert="horz" wrap="square" lIns="0" tIns="0" rIns="0" bIns="0" numCol="1" anchor="ctr" anchorCtr="0" compatLnSpc="1">
            <a:prstTxWarp prst="textNoShape">
              <a:avLst/>
            </a:prstTxWarp>
          </a:bodyPr>
          <a:lstStyle>
            <a:lvl1pPr algn="r">
              <a:defRPr sz="100">
                <a:noFill/>
              </a:defRPr>
            </a:lvl1pPr>
          </a:lstStyle>
          <a:p>
            <a:endParaRPr lang="en-GB" dirty="0"/>
          </a:p>
        </p:txBody>
      </p:sp>
      <p:sp>
        <p:nvSpPr>
          <p:cNvPr id="17" name="Footer Placeholder 4" hidden="1">
            <a:extLst>
              <a:ext uri="{FF2B5EF4-FFF2-40B4-BE49-F238E27FC236}">
                <a16:creationId xmlns:a16="http://schemas.microsoft.com/office/drawing/2014/main" id="{32F99A81-D9A2-4F30-8989-49FBFDFFBC22}"/>
              </a:ext>
            </a:extLst>
          </p:cNvPr>
          <p:cNvSpPr>
            <a:spLocks noGrp="1"/>
          </p:cNvSpPr>
          <p:nvPr>
            <p:ph type="ftr" sz="quarter" idx="3"/>
          </p:nvPr>
        </p:nvSpPr>
        <p:spPr>
          <a:xfrm>
            <a:off x="0" y="6912000"/>
            <a:ext cx="0" cy="0"/>
          </a:xfrm>
          <a:prstGeom prst="rect">
            <a:avLst/>
          </a:prstGeom>
        </p:spPr>
        <p:txBody>
          <a:bodyPr vert="horz" wrap="square" lIns="0" tIns="0" rIns="0" bIns="0" numCol="1" anchor="ctr" anchorCtr="0" compatLnSpc="1">
            <a:prstTxWarp prst="textNoShape">
              <a:avLst/>
            </a:prstTxWarp>
          </a:bodyPr>
          <a:lstStyle>
            <a:lvl1pPr>
              <a:defRPr lang="en-GB" sz="100" baseline="0">
                <a:noFill/>
              </a:defRPr>
            </a:lvl1pPr>
          </a:lstStyle>
          <a:p>
            <a:pPr algn="r"/>
            <a:endParaRPr lang="en-DK" dirty="0"/>
          </a:p>
        </p:txBody>
      </p:sp>
      <p:sp>
        <p:nvSpPr>
          <p:cNvPr id="18" name="Date_DateCustomA">
            <a:extLst>
              <a:ext uri="{FF2B5EF4-FFF2-40B4-BE49-F238E27FC236}">
                <a16:creationId xmlns:a16="http://schemas.microsoft.com/office/drawing/2014/main" id="{4677BC5A-C865-45E8-BEA2-32CF74611B59}"/>
              </a:ext>
            </a:extLst>
          </p:cNvPr>
          <p:cNvSpPr>
            <a:spLocks noGrp="1"/>
          </p:cNvSpPr>
          <p:nvPr>
            <p:ph type="dt" sz="half" idx="2"/>
          </p:nvPr>
        </p:nvSpPr>
        <p:spPr>
          <a:xfrm>
            <a:off x="0" y="6912000"/>
            <a:ext cx="0" cy="0"/>
          </a:xfrm>
          <a:prstGeom prst="rect">
            <a:avLst/>
          </a:prstGeom>
        </p:spPr>
        <p:txBody>
          <a:bodyPr vert="horz" wrap="square" lIns="0" tIns="0" rIns="0" bIns="0" numCol="1" anchor="ctr" anchorCtr="0" compatLnSpc="1">
            <a:prstTxWarp prst="textNoShape">
              <a:avLst/>
            </a:prstTxWarp>
          </a:bodyPr>
          <a:lstStyle>
            <a:lvl1pPr>
              <a:buNone/>
              <a:defRPr lang="en-GB" sz="100" smtClean="0">
                <a:noFill/>
              </a:defRPr>
            </a:lvl1pPr>
          </a:lstStyle>
          <a:p>
            <a:pPr algn="r"/>
            <a:endParaRPr lang="en-DK" dirty="0"/>
          </a:p>
        </p:txBody>
      </p:sp>
      <p:sp>
        <p:nvSpPr>
          <p:cNvPr id="12" name="Text Placeholder 2">
            <a:extLst>
              <a:ext uri="{FF2B5EF4-FFF2-40B4-BE49-F238E27FC236}">
                <a16:creationId xmlns:a16="http://schemas.microsoft.com/office/drawing/2014/main" id="{7BCB23DC-9A5C-4856-B9D3-C9BA6C166827}"/>
              </a:ext>
            </a:extLst>
          </p:cNvPr>
          <p:cNvSpPr>
            <a:spLocks noGrp="1"/>
          </p:cNvSpPr>
          <p:nvPr>
            <p:ph type="body" sz="quarter" idx="12" hasCustomPrompt="1"/>
          </p:nvPr>
        </p:nvSpPr>
        <p:spPr>
          <a:xfrm>
            <a:off x="798513" y="6159600"/>
            <a:ext cx="2826000" cy="255600"/>
          </a:xfrm>
          <a:blipFill>
            <a:blip r:embed="rId2"/>
            <a:stretch>
              <a:fillRect/>
            </a:stretch>
          </a:blipFill>
        </p:spPr>
        <p:txBody>
          <a:bodyPr/>
          <a:lstStyle>
            <a:lvl1pPr marL="0" indent="0">
              <a:buNone/>
              <a:defRPr sz="100">
                <a:noFill/>
              </a:defRPr>
            </a:lvl1pPr>
          </a:lstStyle>
          <a:p>
            <a:pPr lvl="0"/>
            <a:r>
              <a:rPr lang="en-US" dirty="0"/>
              <a:t>.</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xt and image (C)">
    <p:spTree>
      <p:nvGrpSpPr>
        <p:cNvPr id="1" name=""/>
        <p:cNvGrpSpPr/>
        <p:nvPr/>
      </p:nvGrpSpPr>
      <p:grpSpPr>
        <a:xfrm>
          <a:off x="0" y="0"/>
          <a:ext cx="0" cy="0"/>
          <a:chOff x="0" y="0"/>
          <a:chExt cx="0" cy="0"/>
        </a:xfrm>
      </p:grpSpPr>
      <p:sp>
        <p:nvSpPr>
          <p:cNvPr id="4" name="Title 1"/>
          <p:cNvSpPr>
            <a:spLocks noGrp="1"/>
          </p:cNvSpPr>
          <p:nvPr>
            <p:ph type="title"/>
          </p:nvPr>
        </p:nvSpPr>
        <p:spPr>
          <a:xfrm>
            <a:off x="798513" y="452543"/>
            <a:ext cx="10588625" cy="748800"/>
          </a:xfrm>
        </p:spPr>
        <p:txBody>
          <a:bodyPr/>
          <a:lstStyle/>
          <a:p>
            <a:r>
              <a:rPr lang="en-US"/>
              <a:t>Click to edit Master title style</a:t>
            </a:r>
            <a:endParaRPr lang="en-GB" dirty="0"/>
          </a:p>
        </p:txBody>
      </p:sp>
      <p:sp>
        <p:nvSpPr>
          <p:cNvPr id="2" name="Slide Number Placeholder 1"/>
          <p:cNvSpPr>
            <a:spLocks noGrp="1"/>
          </p:cNvSpPr>
          <p:nvPr>
            <p:ph type="sldNum" sz="quarter" idx="10"/>
          </p:nvPr>
        </p:nvSpPr>
        <p:spPr/>
        <p:txBody>
          <a:bodyPr/>
          <a:lstStyle/>
          <a:p>
            <a:fld id="{31421AFA-3AE7-4CEA-BC9B-447859BED57B}" type="slidenum">
              <a:rPr lang="en-GB" smtClean="0"/>
              <a:pPr/>
              <a:t>‹#›</a:t>
            </a:fld>
            <a:endParaRPr lang="en-GB" dirty="0"/>
          </a:p>
        </p:txBody>
      </p:sp>
      <p:sp>
        <p:nvSpPr>
          <p:cNvPr id="10" name="Picture Placeholder 3">
            <a:extLst>
              <a:ext uri="{FF2B5EF4-FFF2-40B4-BE49-F238E27FC236}">
                <a16:creationId xmlns:a16="http://schemas.microsoft.com/office/drawing/2014/main" id="{D7B8568A-A4E1-4039-824E-AC07066BFE6C}"/>
              </a:ext>
            </a:extLst>
          </p:cNvPr>
          <p:cNvSpPr>
            <a:spLocks noGrp="1"/>
          </p:cNvSpPr>
          <p:nvPr>
            <p:ph type="pic" sz="quarter" idx="16" hasCustomPrompt="1"/>
          </p:nvPr>
        </p:nvSpPr>
        <p:spPr>
          <a:xfrm>
            <a:off x="5684839" y="1645033"/>
            <a:ext cx="5702299" cy="3745114"/>
          </a:xfrm>
          <a:solidFill>
            <a:srgbClr val="F6F6F4"/>
          </a:solidFill>
        </p:spPr>
        <p:txBody>
          <a:bodyPr tIns="0" anchor="t" anchorCtr="0"/>
          <a:lstStyle>
            <a:lvl1pPr>
              <a:buNone/>
              <a:defRPr/>
            </a:lvl1pPr>
          </a:lstStyle>
          <a:p>
            <a:r>
              <a:rPr lang="en-GB" noProof="0" dirty="0"/>
              <a:t>Mark placeholder to insert image</a:t>
            </a:r>
          </a:p>
        </p:txBody>
      </p:sp>
      <p:sp>
        <p:nvSpPr>
          <p:cNvPr id="13" name="Content Placeholder 2">
            <a:extLst>
              <a:ext uri="{FF2B5EF4-FFF2-40B4-BE49-F238E27FC236}">
                <a16:creationId xmlns:a16="http://schemas.microsoft.com/office/drawing/2014/main" id="{BBB1DDA8-1E6E-4FBF-BB03-A4586ACC43CE}"/>
              </a:ext>
            </a:extLst>
          </p:cNvPr>
          <p:cNvSpPr>
            <a:spLocks noGrp="1"/>
          </p:cNvSpPr>
          <p:nvPr>
            <p:ph idx="12" hasCustomPrompt="1"/>
          </p:nvPr>
        </p:nvSpPr>
        <p:spPr>
          <a:xfrm>
            <a:off x="798513" y="1645033"/>
            <a:ext cx="4071937" cy="4063354"/>
          </a:xfrm>
        </p:spPr>
        <p:txBody>
          <a:bodyPr/>
          <a:lstStyle>
            <a:lvl4pPr>
              <a:defRPr sz="1400"/>
            </a:lvl4pPr>
            <a:lvl5pPr>
              <a:defRPr spc="-100" baseline="0"/>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8" name="Text Placeholder 6">
            <a:extLst>
              <a:ext uri="{FF2B5EF4-FFF2-40B4-BE49-F238E27FC236}">
                <a16:creationId xmlns:a16="http://schemas.microsoft.com/office/drawing/2014/main" id="{385A6CB6-503A-43E4-95E9-49CCA6BE0AA8}"/>
              </a:ext>
            </a:extLst>
          </p:cNvPr>
          <p:cNvSpPr>
            <a:spLocks noGrp="1"/>
          </p:cNvSpPr>
          <p:nvPr>
            <p:ph type="body" sz="quarter" idx="14" hasCustomPrompt="1"/>
          </p:nvPr>
        </p:nvSpPr>
        <p:spPr>
          <a:xfrm>
            <a:off x="5684838" y="5390147"/>
            <a:ext cx="5702300" cy="318240"/>
          </a:xfrm>
        </p:spPr>
        <p:txBody>
          <a:bodyPr lIns="0" anchor="b" anchorCtr="0"/>
          <a:lstStyle>
            <a:lvl1pPr marL="0" indent="0">
              <a:lnSpc>
                <a:spcPct val="80000"/>
              </a:lnSpc>
              <a:spcAft>
                <a:spcPts val="0"/>
              </a:spcAft>
              <a:buFont typeface="Arial" panose="020B0604020202020204" pitchFamily="34" charset="0"/>
              <a:buChar char="​"/>
              <a:defRPr sz="1100" b="1" i="0" cap="all" spc="-50" baseline="0">
                <a:solidFill>
                  <a:schemeClr val="tx1"/>
                </a:solidFill>
              </a:defRPr>
            </a:lvl1pPr>
            <a:lvl2pPr marL="0" indent="0">
              <a:lnSpc>
                <a:spcPct val="100000"/>
              </a:lnSpc>
              <a:buFont typeface="Arial" panose="020B0604020202020204" pitchFamily="34" charset="0"/>
              <a:buNone/>
              <a:defRPr sz="2400" baseline="0">
                <a:solidFill>
                  <a:schemeClr val="tx2"/>
                </a:solidFill>
              </a:defRPr>
            </a:lvl2pPr>
            <a:lvl3pPr marL="0" indent="0">
              <a:lnSpc>
                <a:spcPct val="100000"/>
              </a:lnSpc>
              <a:buFont typeface="Arial" panose="020B0604020202020204" pitchFamily="34" charset="0"/>
              <a:buChar char="​"/>
              <a:defRPr sz="1050" i="1">
                <a:solidFill>
                  <a:schemeClr val="bg2"/>
                </a:solidFill>
              </a:defRPr>
            </a:lvl3pPr>
            <a:lvl4pPr marL="176213" indent="-176213">
              <a:lnSpc>
                <a:spcPct val="100000"/>
              </a:lnSpc>
              <a:buFont typeface="+mj-lt"/>
              <a:buAutoNum type="arabicPeriod"/>
              <a:defRPr sz="1200">
                <a:solidFill>
                  <a:schemeClr val="bg2"/>
                </a:solidFill>
              </a:defRPr>
            </a:lvl4pPr>
            <a:lvl5pPr marL="176213" indent="-176213">
              <a:lnSpc>
                <a:spcPct val="100000"/>
              </a:lnSpc>
              <a:buFont typeface="+mj-lt"/>
              <a:buAutoNum type="alphaUcPeriod"/>
              <a:defRPr sz="1200" b="0" cap="none" baseline="0">
                <a:solidFill>
                  <a:schemeClr val="bg2"/>
                </a:solidFill>
              </a:defRPr>
            </a:lvl5pPr>
          </a:lstStyle>
          <a:p>
            <a:pPr lvl="0"/>
            <a:r>
              <a:rPr lang="en-GB"/>
              <a:t>IMAGE TEXT</a:t>
            </a:r>
            <a:endParaRPr lang="en-GB" dirty="0"/>
          </a:p>
        </p:txBody>
      </p:sp>
      <p:sp>
        <p:nvSpPr>
          <p:cNvPr id="7" name="Footer Placeholder 4">
            <a:extLst>
              <a:ext uri="{FF2B5EF4-FFF2-40B4-BE49-F238E27FC236}">
                <a16:creationId xmlns:a16="http://schemas.microsoft.com/office/drawing/2014/main" id="{5BE177DB-3D97-4178-B41E-C5E88E6EF6FE}"/>
              </a:ext>
            </a:extLst>
          </p:cNvPr>
          <p:cNvSpPr>
            <a:spLocks noGrp="1"/>
          </p:cNvSpPr>
          <p:nvPr>
            <p:ph type="ftr" sz="quarter" idx="3"/>
          </p:nvPr>
        </p:nvSpPr>
        <p:spPr>
          <a:xfrm>
            <a:off x="2427288" y="6281956"/>
            <a:ext cx="8143876" cy="155656"/>
          </a:xfrm>
          <a:prstGeom prst="rect">
            <a:avLst/>
          </a:prstGeom>
        </p:spPr>
        <p:txBody>
          <a:bodyPr vert="horz" wrap="square" lIns="0" tIns="0" rIns="0" bIns="0" numCol="1" anchor="ctr" anchorCtr="0" compatLnSpc="1">
            <a:prstTxWarp prst="textNoShape">
              <a:avLst/>
            </a:prstTxWarp>
          </a:bodyPr>
          <a:lstStyle>
            <a:lvl1pPr>
              <a:defRPr lang="en-GB" sz="800" baseline="0"/>
            </a:lvl1pPr>
          </a:lstStyle>
          <a:p>
            <a:pPr algn="r"/>
            <a:endParaRPr lang="en-GB" dirty="0"/>
          </a:p>
        </p:txBody>
      </p:sp>
      <p:sp>
        <p:nvSpPr>
          <p:cNvPr id="11" name="Date_DateCustomA">
            <a:extLst>
              <a:ext uri="{FF2B5EF4-FFF2-40B4-BE49-F238E27FC236}">
                <a16:creationId xmlns:a16="http://schemas.microsoft.com/office/drawing/2014/main" id="{A29EE775-E260-4614-9C8B-28623B33C6B7}"/>
              </a:ext>
            </a:extLst>
          </p:cNvPr>
          <p:cNvSpPr>
            <a:spLocks noGrp="1"/>
          </p:cNvSpPr>
          <p:nvPr>
            <p:ph type="dt" sz="half" idx="2"/>
          </p:nvPr>
        </p:nvSpPr>
        <p:spPr>
          <a:xfrm>
            <a:off x="10682289" y="6142932"/>
            <a:ext cx="704849" cy="122355"/>
          </a:xfrm>
          <a:prstGeom prst="rect">
            <a:avLst/>
          </a:prstGeom>
        </p:spPr>
        <p:txBody>
          <a:bodyPr vert="horz" wrap="square" lIns="0" tIns="0" rIns="0" bIns="0" numCol="1" anchor="ctr" anchorCtr="0" compatLnSpc="1">
            <a:prstTxWarp prst="textNoShape">
              <a:avLst/>
            </a:prstTxWarp>
          </a:bodyPr>
          <a:lstStyle>
            <a:lvl1pPr>
              <a:defRPr lang="en-GB" sz="800" smtClean="0">
                <a:solidFill>
                  <a:schemeClr val="tx1"/>
                </a:solidFill>
              </a:defRPr>
            </a:lvl1pPr>
          </a:lstStyle>
          <a:p>
            <a:pPr algn="r"/>
            <a:fld id="{310C8F63-746D-49AA-89DD-F720C3C3E8E3}" type="datetime1">
              <a:rPr lang="en-GB" smtClean="0"/>
              <a:t>15/07/2020</a:t>
            </a:fld>
            <a:endParaRPr lang="en-GB" dirty="0"/>
          </a:p>
        </p:txBody>
      </p:sp>
    </p:spTree>
    <p:extLst>
      <p:ext uri="{BB962C8B-B14F-4D97-AF65-F5344CB8AC3E}">
        <p14:creationId xmlns:p14="http://schemas.microsoft.com/office/powerpoint/2010/main" val="28084997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Image and text">
    <p:spTree>
      <p:nvGrpSpPr>
        <p:cNvPr id="1" name=""/>
        <p:cNvGrpSpPr/>
        <p:nvPr/>
      </p:nvGrpSpPr>
      <p:grpSpPr>
        <a:xfrm>
          <a:off x="0" y="0"/>
          <a:ext cx="0" cy="0"/>
          <a:chOff x="0" y="0"/>
          <a:chExt cx="0" cy="0"/>
        </a:xfrm>
      </p:grpSpPr>
      <p:sp>
        <p:nvSpPr>
          <p:cNvPr id="10" name="Picture Placeholder 3">
            <a:extLst>
              <a:ext uri="{FF2B5EF4-FFF2-40B4-BE49-F238E27FC236}">
                <a16:creationId xmlns:a16="http://schemas.microsoft.com/office/drawing/2014/main" id="{D7B8568A-A4E1-4039-824E-AC07066BFE6C}"/>
              </a:ext>
            </a:extLst>
          </p:cNvPr>
          <p:cNvSpPr>
            <a:spLocks noGrp="1"/>
          </p:cNvSpPr>
          <p:nvPr>
            <p:ph type="pic" sz="quarter" idx="16" hasCustomPrompt="1"/>
          </p:nvPr>
        </p:nvSpPr>
        <p:spPr>
          <a:xfrm>
            <a:off x="798514" y="1645033"/>
            <a:ext cx="2443162" cy="3745114"/>
          </a:xfrm>
          <a:solidFill>
            <a:srgbClr val="F6F6F4"/>
          </a:solidFill>
        </p:spPr>
        <p:txBody>
          <a:bodyPr tIns="0" anchor="t" anchorCtr="0"/>
          <a:lstStyle>
            <a:lvl1pPr marL="0" indent="0">
              <a:buNone/>
              <a:defRPr/>
            </a:lvl1pPr>
          </a:lstStyle>
          <a:p>
            <a:r>
              <a:rPr lang="en-GB" noProof="0" dirty="0"/>
              <a:t>Mark placeholder to insert image</a:t>
            </a:r>
          </a:p>
        </p:txBody>
      </p:sp>
      <p:sp>
        <p:nvSpPr>
          <p:cNvPr id="3" name="Title 2">
            <a:extLst>
              <a:ext uri="{FF2B5EF4-FFF2-40B4-BE49-F238E27FC236}">
                <a16:creationId xmlns:a16="http://schemas.microsoft.com/office/drawing/2014/main" id="{D10A7420-B42B-4A1E-801C-58F73E98E720}"/>
              </a:ext>
            </a:extLst>
          </p:cNvPr>
          <p:cNvSpPr>
            <a:spLocks noGrp="1"/>
          </p:cNvSpPr>
          <p:nvPr>
            <p:ph type="title"/>
          </p:nvPr>
        </p:nvSpPr>
        <p:spPr>
          <a:xfrm>
            <a:off x="798512" y="452543"/>
            <a:ext cx="10588625" cy="748800"/>
          </a:xfrm>
        </p:spPr>
        <p:txBody>
          <a:bodyPr/>
          <a:lstStyle/>
          <a:p>
            <a:r>
              <a:rPr lang="en-US"/>
              <a:t>Click to edit Master title style</a:t>
            </a:r>
            <a:endParaRPr lang="en-GB" dirty="0"/>
          </a:p>
        </p:txBody>
      </p:sp>
      <p:sp>
        <p:nvSpPr>
          <p:cNvPr id="6" name="Content Placeholder 2">
            <a:extLst>
              <a:ext uri="{FF2B5EF4-FFF2-40B4-BE49-F238E27FC236}">
                <a16:creationId xmlns:a16="http://schemas.microsoft.com/office/drawing/2014/main" id="{EE94D7C6-6298-49CF-9E54-6442A65BE7EB}"/>
              </a:ext>
            </a:extLst>
          </p:cNvPr>
          <p:cNvSpPr>
            <a:spLocks noGrp="1"/>
          </p:cNvSpPr>
          <p:nvPr>
            <p:ph idx="1" hasCustomPrompt="1"/>
          </p:nvPr>
        </p:nvSpPr>
        <p:spPr>
          <a:xfrm>
            <a:off x="4056063" y="1645033"/>
            <a:ext cx="7331075" cy="4063354"/>
          </a:xfrm>
        </p:spPr>
        <p:txBody>
          <a:bodyPr/>
          <a:lstStyle>
            <a:lvl5pPr>
              <a:defRPr spc="-100" baseline="0"/>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8" name="Text Placeholder 6">
            <a:extLst>
              <a:ext uri="{FF2B5EF4-FFF2-40B4-BE49-F238E27FC236}">
                <a16:creationId xmlns:a16="http://schemas.microsoft.com/office/drawing/2014/main" id="{36C9629C-CF41-41C8-B234-06D2B62B588B}"/>
              </a:ext>
            </a:extLst>
          </p:cNvPr>
          <p:cNvSpPr>
            <a:spLocks noGrp="1"/>
          </p:cNvSpPr>
          <p:nvPr>
            <p:ph type="body" sz="quarter" idx="14" hasCustomPrompt="1"/>
          </p:nvPr>
        </p:nvSpPr>
        <p:spPr>
          <a:xfrm>
            <a:off x="796925" y="5390147"/>
            <a:ext cx="2444750" cy="318240"/>
          </a:xfrm>
        </p:spPr>
        <p:txBody>
          <a:bodyPr lIns="0" anchor="b" anchorCtr="0"/>
          <a:lstStyle>
            <a:lvl1pPr marL="0" indent="0">
              <a:lnSpc>
                <a:spcPct val="80000"/>
              </a:lnSpc>
              <a:spcAft>
                <a:spcPts val="0"/>
              </a:spcAft>
              <a:buFont typeface="Arial" panose="020B0604020202020204" pitchFamily="34" charset="0"/>
              <a:buChar char="​"/>
              <a:defRPr sz="1100" b="1" i="0" cap="all" spc="-50" baseline="0">
                <a:solidFill>
                  <a:schemeClr val="tx1"/>
                </a:solidFill>
              </a:defRPr>
            </a:lvl1pPr>
            <a:lvl2pPr marL="0" indent="0">
              <a:lnSpc>
                <a:spcPct val="100000"/>
              </a:lnSpc>
              <a:buFont typeface="Arial" panose="020B0604020202020204" pitchFamily="34" charset="0"/>
              <a:buNone/>
              <a:defRPr sz="2400" baseline="0">
                <a:solidFill>
                  <a:schemeClr val="tx2"/>
                </a:solidFill>
              </a:defRPr>
            </a:lvl2pPr>
            <a:lvl3pPr marL="0" indent="0">
              <a:lnSpc>
                <a:spcPct val="100000"/>
              </a:lnSpc>
              <a:buFont typeface="Arial" panose="020B0604020202020204" pitchFamily="34" charset="0"/>
              <a:buChar char="​"/>
              <a:defRPr sz="1050" i="1">
                <a:solidFill>
                  <a:schemeClr val="bg2"/>
                </a:solidFill>
              </a:defRPr>
            </a:lvl3pPr>
            <a:lvl4pPr marL="176213" indent="-176213">
              <a:lnSpc>
                <a:spcPct val="100000"/>
              </a:lnSpc>
              <a:buFont typeface="+mj-lt"/>
              <a:buAutoNum type="arabicPeriod"/>
              <a:defRPr sz="1200">
                <a:solidFill>
                  <a:schemeClr val="bg2"/>
                </a:solidFill>
              </a:defRPr>
            </a:lvl4pPr>
            <a:lvl5pPr marL="176213" indent="-176213">
              <a:lnSpc>
                <a:spcPct val="100000"/>
              </a:lnSpc>
              <a:buFont typeface="+mj-lt"/>
              <a:buAutoNum type="alphaUcPeriod"/>
              <a:defRPr sz="1200" b="0" cap="none" baseline="0">
                <a:solidFill>
                  <a:schemeClr val="bg2"/>
                </a:solidFill>
              </a:defRPr>
            </a:lvl5pPr>
          </a:lstStyle>
          <a:p>
            <a:pPr lvl="0"/>
            <a:r>
              <a:rPr lang="en-GB"/>
              <a:t>IMAGE TEXT</a:t>
            </a:r>
            <a:endParaRPr lang="en-GB" dirty="0"/>
          </a:p>
        </p:txBody>
      </p:sp>
      <p:sp>
        <p:nvSpPr>
          <p:cNvPr id="2" name="Slide Number Placeholder 1"/>
          <p:cNvSpPr>
            <a:spLocks noGrp="1"/>
          </p:cNvSpPr>
          <p:nvPr>
            <p:ph type="sldNum" sz="quarter" idx="10"/>
          </p:nvPr>
        </p:nvSpPr>
        <p:spPr/>
        <p:txBody>
          <a:bodyPr/>
          <a:lstStyle/>
          <a:p>
            <a:fld id="{31421AFA-3AE7-4CEA-BC9B-447859BED57B}" type="slidenum">
              <a:rPr lang="en-GB" smtClean="0"/>
              <a:pPr/>
              <a:t>‹#›</a:t>
            </a:fld>
            <a:endParaRPr lang="en-GB" dirty="0"/>
          </a:p>
        </p:txBody>
      </p:sp>
      <p:sp>
        <p:nvSpPr>
          <p:cNvPr id="7" name="Footer Placeholder 4">
            <a:extLst>
              <a:ext uri="{FF2B5EF4-FFF2-40B4-BE49-F238E27FC236}">
                <a16:creationId xmlns:a16="http://schemas.microsoft.com/office/drawing/2014/main" id="{F72ED723-2034-4873-8F5F-84CD3DF067D2}"/>
              </a:ext>
            </a:extLst>
          </p:cNvPr>
          <p:cNvSpPr>
            <a:spLocks noGrp="1"/>
          </p:cNvSpPr>
          <p:nvPr>
            <p:ph type="ftr" sz="quarter" idx="3"/>
          </p:nvPr>
        </p:nvSpPr>
        <p:spPr>
          <a:xfrm>
            <a:off x="2427288" y="6281956"/>
            <a:ext cx="8143876" cy="155656"/>
          </a:xfrm>
          <a:prstGeom prst="rect">
            <a:avLst/>
          </a:prstGeom>
        </p:spPr>
        <p:txBody>
          <a:bodyPr vert="horz" wrap="square" lIns="0" tIns="0" rIns="0" bIns="0" numCol="1" anchor="ctr" anchorCtr="0" compatLnSpc="1">
            <a:prstTxWarp prst="textNoShape">
              <a:avLst/>
            </a:prstTxWarp>
          </a:bodyPr>
          <a:lstStyle>
            <a:lvl1pPr>
              <a:defRPr lang="en-GB" sz="800" baseline="0"/>
            </a:lvl1pPr>
          </a:lstStyle>
          <a:p>
            <a:pPr algn="r"/>
            <a:endParaRPr lang="en-GB" dirty="0"/>
          </a:p>
        </p:txBody>
      </p:sp>
      <p:sp>
        <p:nvSpPr>
          <p:cNvPr id="11" name="Date_DateCustomA">
            <a:extLst>
              <a:ext uri="{FF2B5EF4-FFF2-40B4-BE49-F238E27FC236}">
                <a16:creationId xmlns:a16="http://schemas.microsoft.com/office/drawing/2014/main" id="{70AABF26-1E97-4163-9AEB-8A08056A2CF2}"/>
              </a:ext>
            </a:extLst>
          </p:cNvPr>
          <p:cNvSpPr>
            <a:spLocks noGrp="1"/>
          </p:cNvSpPr>
          <p:nvPr>
            <p:ph type="dt" sz="half" idx="2"/>
          </p:nvPr>
        </p:nvSpPr>
        <p:spPr>
          <a:xfrm>
            <a:off x="10682289" y="6142932"/>
            <a:ext cx="704849" cy="122355"/>
          </a:xfrm>
          <a:prstGeom prst="rect">
            <a:avLst/>
          </a:prstGeom>
        </p:spPr>
        <p:txBody>
          <a:bodyPr vert="horz" wrap="square" lIns="0" tIns="0" rIns="0" bIns="0" numCol="1" anchor="ctr" anchorCtr="0" compatLnSpc="1">
            <a:prstTxWarp prst="textNoShape">
              <a:avLst/>
            </a:prstTxWarp>
          </a:bodyPr>
          <a:lstStyle>
            <a:lvl1pPr>
              <a:defRPr lang="en-GB" sz="800" smtClean="0">
                <a:solidFill>
                  <a:schemeClr val="tx1"/>
                </a:solidFill>
              </a:defRPr>
            </a:lvl1pPr>
          </a:lstStyle>
          <a:p>
            <a:pPr algn="r"/>
            <a:fld id="{07D9B8B2-2B26-4659-AFD3-8F852FE9A4D5}" type="datetime1">
              <a:rPr lang="en-GB" smtClean="0"/>
              <a:t>15/07/2020</a:t>
            </a:fld>
            <a:endParaRPr lang="en-GB" dirty="0"/>
          </a:p>
        </p:txBody>
      </p:sp>
    </p:spTree>
    <p:extLst>
      <p:ext uri="{BB962C8B-B14F-4D97-AF65-F5344CB8AC3E}">
        <p14:creationId xmlns:p14="http://schemas.microsoft.com/office/powerpoint/2010/main" val="26040784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One image">
    <p:spTree>
      <p:nvGrpSpPr>
        <p:cNvPr id="1" name=""/>
        <p:cNvGrpSpPr/>
        <p:nvPr/>
      </p:nvGrpSpPr>
      <p:grpSpPr>
        <a:xfrm>
          <a:off x="0" y="0"/>
          <a:ext cx="0" cy="0"/>
          <a:chOff x="0" y="0"/>
          <a:chExt cx="0" cy="0"/>
        </a:xfrm>
      </p:grpSpPr>
      <p:sp>
        <p:nvSpPr>
          <p:cNvPr id="10" name="Picture Placeholder 3">
            <a:extLst>
              <a:ext uri="{FF2B5EF4-FFF2-40B4-BE49-F238E27FC236}">
                <a16:creationId xmlns:a16="http://schemas.microsoft.com/office/drawing/2014/main" id="{D7B8568A-A4E1-4039-824E-AC07066BFE6C}"/>
              </a:ext>
            </a:extLst>
          </p:cNvPr>
          <p:cNvSpPr>
            <a:spLocks noGrp="1"/>
          </p:cNvSpPr>
          <p:nvPr>
            <p:ph type="pic" sz="quarter" idx="16" hasCustomPrompt="1"/>
          </p:nvPr>
        </p:nvSpPr>
        <p:spPr>
          <a:xfrm>
            <a:off x="798514" y="537029"/>
            <a:ext cx="10588624" cy="4853117"/>
          </a:xfrm>
          <a:solidFill>
            <a:srgbClr val="F6F6F4"/>
          </a:solidFill>
        </p:spPr>
        <p:txBody>
          <a:bodyPr tIns="0" anchor="t" anchorCtr="0"/>
          <a:lstStyle>
            <a:lvl1pPr>
              <a:buNone/>
              <a:defRPr/>
            </a:lvl1pPr>
          </a:lstStyle>
          <a:p>
            <a:r>
              <a:rPr lang="en-GB" noProof="0" dirty="0"/>
              <a:t>Mark placeholder to insert image</a:t>
            </a:r>
          </a:p>
        </p:txBody>
      </p:sp>
      <p:sp>
        <p:nvSpPr>
          <p:cNvPr id="4" name="Title 1"/>
          <p:cNvSpPr>
            <a:spLocks noGrp="1"/>
          </p:cNvSpPr>
          <p:nvPr>
            <p:ph type="title"/>
          </p:nvPr>
        </p:nvSpPr>
        <p:spPr>
          <a:xfrm>
            <a:off x="1612900" y="906698"/>
            <a:ext cx="3257550" cy="2158049"/>
          </a:xfrm>
        </p:spPr>
        <p:txBody>
          <a:bodyPr/>
          <a:lstStyle/>
          <a:p>
            <a:r>
              <a:rPr lang="en-US"/>
              <a:t>Click to edit Master title style</a:t>
            </a:r>
            <a:endParaRPr lang="en-GB" dirty="0"/>
          </a:p>
        </p:txBody>
      </p:sp>
      <p:sp>
        <p:nvSpPr>
          <p:cNvPr id="6" name="Text Placeholder 6">
            <a:extLst>
              <a:ext uri="{FF2B5EF4-FFF2-40B4-BE49-F238E27FC236}">
                <a16:creationId xmlns:a16="http://schemas.microsoft.com/office/drawing/2014/main" id="{9159BA8D-3D13-45A1-A0BE-92A0162F204C}"/>
              </a:ext>
            </a:extLst>
          </p:cNvPr>
          <p:cNvSpPr>
            <a:spLocks noGrp="1"/>
          </p:cNvSpPr>
          <p:nvPr>
            <p:ph type="body" sz="quarter" idx="14" hasCustomPrompt="1"/>
          </p:nvPr>
        </p:nvSpPr>
        <p:spPr>
          <a:xfrm>
            <a:off x="796925" y="5390147"/>
            <a:ext cx="10590213" cy="318240"/>
          </a:xfrm>
        </p:spPr>
        <p:txBody>
          <a:bodyPr lIns="0" anchor="b" anchorCtr="0"/>
          <a:lstStyle>
            <a:lvl1pPr marL="0" indent="0">
              <a:lnSpc>
                <a:spcPct val="80000"/>
              </a:lnSpc>
              <a:spcAft>
                <a:spcPts val="0"/>
              </a:spcAft>
              <a:buFont typeface="Arial" panose="020B0604020202020204" pitchFamily="34" charset="0"/>
              <a:buChar char="​"/>
              <a:defRPr sz="1100" b="1" i="0" cap="all" spc="-50" baseline="0">
                <a:solidFill>
                  <a:schemeClr val="tx1"/>
                </a:solidFill>
              </a:defRPr>
            </a:lvl1pPr>
            <a:lvl2pPr marL="0" indent="0">
              <a:lnSpc>
                <a:spcPct val="100000"/>
              </a:lnSpc>
              <a:buFont typeface="Arial" panose="020B0604020202020204" pitchFamily="34" charset="0"/>
              <a:buNone/>
              <a:defRPr sz="2400" baseline="0">
                <a:solidFill>
                  <a:schemeClr val="tx2"/>
                </a:solidFill>
              </a:defRPr>
            </a:lvl2pPr>
            <a:lvl3pPr marL="0" indent="0">
              <a:lnSpc>
                <a:spcPct val="100000"/>
              </a:lnSpc>
              <a:buFont typeface="Arial" panose="020B0604020202020204" pitchFamily="34" charset="0"/>
              <a:buChar char="​"/>
              <a:defRPr sz="1050" i="1">
                <a:solidFill>
                  <a:schemeClr val="bg2"/>
                </a:solidFill>
              </a:defRPr>
            </a:lvl3pPr>
            <a:lvl4pPr marL="176213" indent="-176213">
              <a:lnSpc>
                <a:spcPct val="100000"/>
              </a:lnSpc>
              <a:buFont typeface="+mj-lt"/>
              <a:buAutoNum type="arabicPeriod"/>
              <a:defRPr sz="1200">
                <a:solidFill>
                  <a:schemeClr val="bg2"/>
                </a:solidFill>
              </a:defRPr>
            </a:lvl4pPr>
            <a:lvl5pPr marL="176213" indent="-176213">
              <a:lnSpc>
                <a:spcPct val="100000"/>
              </a:lnSpc>
              <a:buFont typeface="+mj-lt"/>
              <a:buAutoNum type="alphaUcPeriod"/>
              <a:defRPr sz="1200" b="0" cap="none" baseline="0">
                <a:solidFill>
                  <a:schemeClr val="bg2"/>
                </a:solidFill>
              </a:defRPr>
            </a:lvl5pPr>
          </a:lstStyle>
          <a:p>
            <a:pPr lvl="0"/>
            <a:r>
              <a:rPr lang="en-GB"/>
              <a:t>IMAGE TEXT</a:t>
            </a:r>
            <a:endParaRPr lang="en-GB" dirty="0"/>
          </a:p>
        </p:txBody>
      </p:sp>
      <p:sp>
        <p:nvSpPr>
          <p:cNvPr id="2" name="Slide Number Placeholder 1"/>
          <p:cNvSpPr>
            <a:spLocks noGrp="1"/>
          </p:cNvSpPr>
          <p:nvPr>
            <p:ph type="sldNum" sz="quarter" idx="10"/>
          </p:nvPr>
        </p:nvSpPr>
        <p:spPr/>
        <p:txBody>
          <a:bodyPr/>
          <a:lstStyle/>
          <a:p>
            <a:fld id="{31421AFA-3AE7-4CEA-BC9B-447859BED57B}" type="slidenum">
              <a:rPr lang="en-GB" smtClean="0"/>
              <a:pPr/>
              <a:t>‹#›</a:t>
            </a:fld>
            <a:endParaRPr lang="en-GB" dirty="0"/>
          </a:p>
        </p:txBody>
      </p:sp>
      <p:sp>
        <p:nvSpPr>
          <p:cNvPr id="7" name="Footer Placeholder 4">
            <a:extLst>
              <a:ext uri="{FF2B5EF4-FFF2-40B4-BE49-F238E27FC236}">
                <a16:creationId xmlns:a16="http://schemas.microsoft.com/office/drawing/2014/main" id="{040854D9-4A7F-43DD-ADEE-729ECE38A71B}"/>
              </a:ext>
            </a:extLst>
          </p:cNvPr>
          <p:cNvSpPr>
            <a:spLocks noGrp="1"/>
          </p:cNvSpPr>
          <p:nvPr>
            <p:ph type="ftr" sz="quarter" idx="3"/>
          </p:nvPr>
        </p:nvSpPr>
        <p:spPr>
          <a:xfrm>
            <a:off x="2427288" y="6281956"/>
            <a:ext cx="8143876" cy="155656"/>
          </a:xfrm>
          <a:prstGeom prst="rect">
            <a:avLst/>
          </a:prstGeom>
        </p:spPr>
        <p:txBody>
          <a:bodyPr vert="horz" wrap="square" lIns="0" tIns="0" rIns="0" bIns="0" numCol="1" anchor="ctr" anchorCtr="0" compatLnSpc="1">
            <a:prstTxWarp prst="textNoShape">
              <a:avLst/>
            </a:prstTxWarp>
          </a:bodyPr>
          <a:lstStyle>
            <a:lvl1pPr>
              <a:defRPr lang="en-GB" sz="800" baseline="0"/>
            </a:lvl1pPr>
          </a:lstStyle>
          <a:p>
            <a:pPr algn="r"/>
            <a:endParaRPr lang="en-GB" dirty="0"/>
          </a:p>
        </p:txBody>
      </p:sp>
      <p:sp>
        <p:nvSpPr>
          <p:cNvPr id="9" name="Date_DateCustomA">
            <a:extLst>
              <a:ext uri="{FF2B5EF4-FFF2-40B4-BE49-F238E27FC236}">
                <a16:creationId xmlns:a16="http://schemas.microsoft.com/office/drawing/2014/main" id="{13B009AD-71AF-4311-AB8D-836DCA3740CC}"/>
              </a:ext>
            </a:extLst>
          </p:cNvPr>
          <p:cNvSpPr>
            <a:spLocks noGrp="1"/>
          </p:cNvSpPr>
          <p:nvPr>
            <p:ph type="dt" sz="half" idx="2"/>
          </p:nvPr>
        </p:nvSpPr>
        <p:spPr>
          <a:xfrm>
            <a:off x="10682289" y="6142932"/>
            <a:ext cx="704849" cy="122355"/>
          </a:xfrm>
          <a:prstGeom prst="rect">
            <a:avLst/>
          </a:prstGeom>
        </p:spPr>
        <p:txBody>
          <a:bodyPr vert="horz" wrap="square" lIns="0" tIns="0" rIns="0" bIns="0" numCol="1" anchor="ctr" anchorCtr="0" compatLnSpc="1">
            <a:prstTxWarp prst="textNoShape">
              <a:avLst/>
            </a:prstTxWarp>
          </a:bodyPr>
          <a:lstStyle>
            <a:lvl1pPr>
              <a:defRPr lang="en-GB" sz="800" smtClean="0">
                <a:solidFill>
                  <a:schemeClr val="tx1"/>
                </a:solidFill>
              </a:defRPr>
            </a:lvl1pPr>
          </a:lstStyle>
          <a:p>
            <a:pPr algn="r"/>
            <a:fld id="{A2D02C2F-C8D1-4CA6-BC85-74B401D907FB}" type="datetime1">
              <a:rPr lang="en-GB" smtClean="0"/>
              <a:t>15/07/2020</a:t>
            </a:fld>
            <a:endParaRPr lang="en-GB" dirty="0"/>
          </a:p>
        </p:txBody>
      </p:sp>
    </p:spTree>
    <p:extLst>
      <p:ext uri="{BB962C8B-B14F-4D97-AF65-F5344CB8AC3E}">
        <p14:creationId xmlns:p14="http://schemas.microsoft.com/office/powerpoint/2010/main" val="39104837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wo images (A)">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A48E567-47F5-4B08-99D6-069385ECECE3}"/>
              </a:ext>
            </a:extLst>
          </p:cNvPr>
          <p:cNvSpPr>
            <a:spLocks noGrp="1"/>
          </p:cNvSpPr>
          <p:nvPr>
            <p:ph type="title"/>
          </p:nvPr>
        </p:nvSpPr>
        <p:spPr>
          <a:xfrm>
            <a:off x="798512" y="452543"/>
            <a:ext cx="10588625" cy="748800"/>
          </a:xfrm>
        </p:spPr>
        <p:txBody>
          <a:bodyPr/>
          <a:lstStyle/>
          <a:p>
            <a:r>
              <a:rPr lang="en-US"/>
              <a:t>Click to edit Master title style</a:t>
            </a:r>
            <a:endParaRPr lang="en-GB" dirty="0"/>
          </a:p>
        </p:txBody>
      </p:sp>
      <p:sp>
        <p:nvSpPr>
          <p:cNvPr id="11" name="Text Placeholder 3">
            <a:extLst>
              <a:ext uri="{FF2B5EF4-FFF2-40B4-BE49-F238E27FC236}">
                <a16:creationId xmlns:a16="http://schemas.microsoft.com/office/drawing/2014/main" id="{E3950CBF-72E1-4385-99DA-211C9A719C86}"/>
              </a:ext>
            </a:extLst>
          </p:cNvPr>
          <p:cNvSpPr>
            <a:spLocks noGrp="1"/>
          </p:cNvSpPr>
          <p:nvPr>
            <p:ph type="body" sz="quarter" idx="18" hasCustomPrompt="1"/>
          </p:nvPr>
        </p:nvSpPr>
        <p:spPr>
          <a:xfrm>
            <a:off x="796925" y="5389081"/>
            <a:ext cx="4073525" cy="317981"/>
          </a:xfrm>
        </p:spPr>
        <p:txBody>
          <a:bodyPr lIns="0" anchor="b" anchorCtr="0"/>
          <a:lstStyle>
            <a:lvl1pPr marL="0" indent="0">
              <a:lnSpc>
                <a:spcPct val="80000"/>
              </a:lnSpc>
              <a:spcAft>
                <a:spcPts val="0"/>
              </a:spcAft>
              <a:buFont typeface="Arial" panose="020B0604020202020204" pitchFamily="34" charset="0"/>
              <a:buChar char="​"/>
              <a:defRPr sz="1100" b="1" i="0" cap="all" spc="-50" baseline="0">
                <a:solidFill>
                  <a:schemeClr val="tx1"/>
                </a:solidFill>
              </a:defRPr>
            </a:lvl1pPr>
            <a:lvl2pPr marL="0" indent="0">
              <a:lnSpc>
                <a:spcPct val="100000"/>
              </a:lnSpc>
              <a:buFont typeface="Arial" panose="020B0604020202020204" pitchFamily="34" charset="0"/>
              <a:buNone/>
              <a:defRPr sz="2400" baseline="0">
                <a:solidFill>
                  <a:schemeClr val="tx2"/>
                </a:solidFill>
              </a:defRPr>
            </a:lvl2pPr>
            <a:lvl3pPr marL="0" indent="0">
              <a:lnSpc>
                <a:spcPct val="100000"/>
              </a:lnSpc>
              <a:buFont typeface="Arial" panose="020B0604020202020204" pitchFamily="34" charset="0"/>
              <a:buChar char="​"/>
              <a:defRPr sz="1050" i="1">
                <a:solidFill>
                  <a:schemeClr val="bg2"/>
                </a:solidFill>
              </a:defRPr>
            </a:lvl3pPr>
            <a:lvl4pPr marL="176213" indent="-176213">
              <a:lnSpc>
                <a:spcPct val="100000"/>
              </a:lnSpc>
              <a:buFont typeface="+mj-lt"/>
              <a:buAutoNum type="arabicPeriod"/>
              <a:defRPr sz="1200">
                <a:solidFill>
                  <a:schemeClr val="bg2"/>
                </a:solidFill>
              </a:defRPr>
            </a:lvl4pPr>
            <a:lvl5pPr marL="176213" indent="-176213">
              <a:lnSpc>
                <a:spcPct val="100000"/>
              </a:lnSpc>
              <a:buFont typeface="+mj-lt"/>
              <a:buAutoNum type="alphaUcPeriod"/>
              <a:defRPr sz="1200" b="0" cap="none" baseline="0">
                <a:solidFill>
                  <a:schemeClr val="bg2"/>
                </a:solidFill>
              </a:defRPr>
            </a:lvl5pPr>
          </a:lstStyle>
          <a:p>
            <a:pPr lvl="0"/>
            <a:r>
              <a:rPr lang="en-GB"/>
              <a:t>IMAGE TEXT</a:t>
            </a:r>
            <a:endParaRPr lang="en-GB" dirty="0"/>
          </a:p>
        </p:txBody>
      </p:sp>
      <p:sp>
        <p:nvSpPr>
          <p:cNvPr id="5" name="Text Placeholder 4">
            <a:extLst>
              <a:ext uri="{FF2B5EF4-FFF2-40B4-BE49-F238E27FC236}">
                <a16:creationId xmlns:a16="http://schemas.microsoft.com/office/drawing/2014/main" id="{45D561B5-A7F3-463C-BD8C-C2813F3D379D}"/>
              </a:ext>
            </a:extLst>
          </p:cNvPr>
          <p:cNvSpPr>
            <a:spLocks noGrp="1"/>
          </p:cNvSpPr>
          <p:nvPr>
            <p:ph type="body" sz="quarter" idx="19" hasCustomPrompt="1"/>
          </p:nvPr>
        </p:nvSpPr>
        <p:spPr>
          <a:xfrm>
            <a:off x="5684838" y="5389082"/>
            <a:ext cx="5702300" cy="317981"/>
          </a:xfrm>
        </p:spPr>
        <p:txBody>
          <a:bodyPr lIns="0" anchor="b" anchorCtr="0"/>
          <a:lstStyle>
            <a:lvl1pPr marL="0" indent="0">
              <a:lnSpc>
                <a:spcPct val="80000"/>
              </a:lnSpc>
              <a:spcAft>
                <a:spcPts val="0"/>
              </a:spcAft>
              <a:buNone/>
              <a:defRPr sz="1100" b="1" cap="all" baseline="0"/>
            </a:lvl1pPr>
            <a:lvl2pPr marL="0" indent="0">
              <a:lnSpc>
                <a:spcPct val="80000"/>
              </a:lnSpc>
              <a:spcAft>
                <a:spcPts val="0"/>
              </a:spcAft>
              <a:buNone/>
              <a:defRPr sz="1100" b="1" cap="all" baseline="0"/>
            </a:lvl2pPr>
            <a:lvl3pPr marL="0" indent="0">
              <a:lnSpc>
                <a:spcPct val="80000"/>
              </a:lnSpc>
              <a:spcAft>
                <a:spcPts val="0"/>
              </a:spcAft>
              <a:buNone/>
              <a:defRPr sz="1100" b="1" cap="all" baseline="0"/>
            </a:lvl3pPr>
            <a:lvl4pPr>
              <a:lnSpc>
                <a:spcPct val="80000"/>
              </a:lnSpc>
              <a:spcAft>
                <a:spcPts val="0"/>
              </a:spcAft>
              <a:buNone/>
              <a:defRPr sz="1100" b="1" cap="all" baseline="0"/>
            </a:lvl4pPr>
            <a:lvl5pPr>
              <a:spcAft>
                <a:spcPts val="0"/>
              </a:spcAft>
              <a:buNone/>
              <a:defRPr sz="1100" b="1" cap="all" baseline="0"/>
            </a:lvl5pPr>
          </a:lstStyle>
          <a:p>
            <a:pPr lvl="0"/>
            <a:r>
              <a:rPr lang="en-GB"/>
              <a:t>IMAGE TEXT</a:t>
            </a:r>
            <a:endParaRPr lang="en-GB" dirty="0"/>
          </a:p>
        </p:txBody>
      </p:sp>
      <p:sp>
        <p:nvSpPr>
          <p:cNvPr id="6" name="Picture Placeholder 3">
            <a:extLst>
              <a:ext uri="{FF2B5EF4-FFF2-40B4-BE49-F238E27FC236}">
                <a16:creationId xmlns:a16="http://schemas.microsoft.com/office/drawing/2014/main" id="{79B77179-6BCC-4E37-AE98-B3C52EB6D1B1}"/>
              </a:ext>
            </a:extLst>
          </p:cNvPr>
          <p:cNvSpPr>
            <a:spLocks noGrp="1"/>
          </p:cNvSpPr>
          <p:nvPr>
            <p:ph type="pic" sz="quarter" idx="17" hasCustomPrompt="1"/>
          </p:nvPr>
        </p:nvSpPr>
        <p:spPr>
          <a:xfrm>
            <a:off x="798513" y="1645033"/>
            <a:ext cx="4071937" cy="3744048"/>
          </a:xfrm>
          <a:solidFill>
            <a:srgbClr val="F6F6F4"/>
          </a:solidFill>
        </p:spPr>
        <p:txBody>
          <a:bodyPr tIns="0" anchor="t" anchorCtr="0"/>
          <a:lstStyle>
            <a:lvl1pPr>
              <a:buNone/>
              <a:defRPr/>
            </a:lvl1pPr>
          </a:lstStyle>
          <a:p>
            <a:r>
              <a:rPr lang="en-GB" noProof="0" dirty="0"/>
              <a:t>Mark placeholder to insert image</a:t>
            </a:r>
          </a:p>
        </p:txBody>
      </p:sp>
      <p:sp>
        <p:nvSpPr>
          <p:cNvPr id="10" name="Picture Placeholder 3">
            <a:extLst>
              <a:ext uri="{FF2B5EF4-FFF2-40B4-BE49-F238E27FC236}">
                <a16:creationId xmlns:a16="http://schemas.microsoft.com/office/drawing/2014/main" id="{D7B8568A-A4E1-4039-824E-AC07066BFE6C}"/>
              </a:ext>
            </a:extLst>
          </p:cNvPr>
          <p:cNvSpPr>
            <a:spLocks noGrp="1"/>
          </p:cNvSpPr>
          <p:nvPr>
            <p:ph type="pic" sz="quarter" idx="16" hasCustomPrompt="1"/>
          </p:nvPr>
        </p:nvSpPr>
        <p:spPr>
          <a:xfrm>
            <a:off x="5684838" y="1645033"/>
            <a:ext cx="5702300" cy="3745114"/>
          </a:xfrm>
          <a:solidFill>
            <a:srgbClr val="F6F6F4"/>
          </a:solidFill>
        </p:spPr>
        <p:txBody>
          <a:bodyPr tIns="0" anchor="t" anchorCtr="0"/>
          <a:lstStyle>
            <a:lvl1pPr>
              <a:buNone/>
              <a:defRPr/>
            </a:lvl1pPr>
          </a:lstStyle>
          <a:p>
            <a:r>
              <a:rPr lang="en-GB" noProof="0" dirty="0"/>
              <a:t>Mark placeholder to insert image</a:t>
            </a:r>
          </a:p>
        </p:txBody>
      </p:sp>
      <p:sp>
        <p:nvSpPr>
          <p:cNvPr id="2" name="Slide Number Placeholder 1"/>
          <p:cNvSpPr>
            <a:spLocks noGrp="1"/>
          </p:cNvSpPr>
          <p:nvPr>
            <p:ph type="sldNum" sz="quarter" idx="10"/>
          </p:nvPr>
        </p:nvSpPr>
        <p:spPr/>
        <p:txBody>
          <a:bodyPr/>
          <a:lstStyle/>
          <a:p>
            <a:fld id="{31421AFA-3AE7-4CEA-BC9B-447859BED57B}" type="slidenum">
              <a:rPr lang="en-GB" smtClean="0"/>
              <a:pPr/>
              <a:t>‹#›</a:t>
            </a:fld>
            <a:endParaRPr lang="en-GB" dirty="0"/>
          </a:p>
        </p:txBody>
      </p:sp>
      <p:sp>
        <p:nvSpPr>
          <p:cNvPr id="8" name="Footer Placeholder 4">
            <a:extLst>
              <a:ext uri="{FF2B5EF4-FFF2-40B4-BE49-F238E27FC236}">
                <a16:creationId xmlns:a16="http://schemas.microsoft.com/office/drawing/2014/main" id="{C5F701B6-51A4-429E-BAE7-303D346C10AB}"/>
              </a:ext>
            </a:extLst>
          </p:cNvPr>
          <p:cNvSpPr>
            <a:spLocks noGrp="1"/>
          </p:cNvSpPr>
          <p:nvPr>
            <p:ph type="ftr" sz="quarter" idx="3"/>
          </p:nvPr>
        </p:nvSpPr>
        <p:spPr>
          <a:xfrm>
            <a:off x="2427288" y="6281956"/>
            <a:ext cx="8143876" cy="155656"/>
          </a:xfrm>
          <a:prstGeom prst="rect">
            <a:avLst/>
          </a:prstGeom>
        </p:spPr>
        <p:txBody>
          <a:bodyPr vert="horz" wrap="square" lIns="0" tIns="0" rIns="0" bIns="0" numCol="1" anchor="ctr" anchorCtr="0" compatLnSpc="1">
            <a:prstTxWarp prst="textNoShape">
              <a:avLst/>
            </a:prstTxWarp>
          </a:bodyPr>
          <a:lstStyle>
            <a:lvl1pPr>
              <a:defRPr lang="en-GB" sz="800" baseline="0"/>
            </a:lvl1pPr>
          </a:lstStyle>
          <a:p>
            <a:pPr algn="r"/>
            <a:endParaRPr lang="en-GB" dirty="0"/>
          </a:p>
        </p:txBody>
      </p:sp>
      <p:sp>
        <p:nvSpPr>
          <p:cNvPr id="12" name="Date_DateCustomA">
            <a:extLst>
              <a:ext uri="{FF2B5EF4-FFF2-40B4-BE49-F238E27FC236}">
                <a16:creationId xmlns:a16="http://schemas.microsoft.com/office/drawing/2014/main" id="{AF6FCEB8-934A-4A77-A838-C33FC03CC5FA}"/>
              </a:ext>
            </a:extLst>
          </p:cNvPr>
          <p:cNvSpPr>
            <a:spLocks noGrp="1"/>
          </p:cNvSpPr>
          <p:nvPr>
            <p:ph type="dt" sz="half" idx="2"/>
          </p:nvPr>
        </p:nvSpPr>
        <p:spPr>
          <a:xfrm>
            <a:off x="10682289" y="6142932"/>
            <a:ext cx="704849" cy="122355"/>
          </a:xfrm>
          <a:prstGeom prst="rect">
            <a:avLst/>
          </a:prstGeom>
        </p:spPr>
        <p:txBody>
          <a:bodyPr vert="horz" wrap="square" lIns="0" tIns="0" rIns="0" bIns="0" numCol="1" anchor="ctr" anchorCtr="0" compatLnSpc="1">
            <a:prstTxWarp prst="textNoShape">
              <a:avLst/>
            </a:prstTxWarp>
          </a:bodyPr>
          <a:lstStyle>
            <a:lvl1pPr>
              <a:defRPr lang="en-GB" sz="800" smtClean="0">
                <a:solidFill>
                  <a:schemeClr val="tx1"/>
                </a:solidFill>
              </a:defRPr>
            </a:lvl1pPr>
          </a:lstStyle>
          <a:p>
            <a:pPr algn="r"/>
            <a:fld id="{9317641B-8A6E-4000-8D18-8C26E74C5E0D}" type="datetime1">
              <a:rPr lang="en-GB" smtClean="0"/>
              <a:t>15/07/2020</a:t>
            </a:fld>
            <a:endParaRPr lang="en-GB" dirty="0"/>
          </a:p>
        </p:txBody>
      </p:sp>
    </p:spTree>
    <p:extLst>
      <p:ext uri="{BB962C8B-B14F-4D97-AF65-F5344CB8AC3E}">
        <p14:creationId xmlns:p14="http://schemas.microsoft.com/office/powerpoint/2010/main" val="119400878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wo images (B)">
    <p:spTree>
      <p:nvGrpSpPr>
        <p:cNvPr id="1" name=""/>
        <p:cNvGrpSpPr/>
        <p:nvPr/>
      </p:nvGrpSpPr>
      <p:grpSpPr>
        <a:xfrm>
          <a:off x="0" y="0"/>
          <a:ext cx="0" cy="0"/>
          <a:chOff x="0" y="0"/>
          <a:chExt cx="0" cy="0"/>
        </a:xfrm>
      </p:grpSpPr>
      <p:sp>
        <p:nvSpPr>
          <p:cNvPr id="4" name="Title 1"/>
          <p:cNvSpPr>
            <a:spLocks noGrp="1"/>
          </p:cNvSpPr>
          <p:nvPr>
            <p:ph type="title"/>
          </p:nvPr>
        </p:nvSpPr>
        <p:spPr>
          <a:xfrm>
            <a:off x="798514" y="452543"/>
            <a:ext cx="10588624" cy="748800"/>
          </a:xfrm>
        </p:spPr>
        <p:txBody>
          <a:bodyPr/>
          <a:lstStyle/>
          <a:p>
            <a:r>
              <a:rPr lang="en-US"/>
              <a:t>Click to edit Master title style</a:t>
            </a:r>
            <a:endParaRPr lang="en-GB" dirty="0"/>
          </a:p>
        </p:txBody>
      </p:sp>
      <p:sp>
        <p:nvSpPr>
          <p:cNvPr id="10" name="Picture Placeholder 3">
            <a:extLst>
              <a:ext uri="{FF2B5EF4-FFF2-40B4-BE49-F238E27FC236}">
                <a16:creationId xmlns:a16="http://schemas.microsoft.com/office/drawing/2014/main" id="{D7B8568A-A4E1-4039-824E-AC07066BFE6C}"/>
              </a:ext>
            </a:extLst>
          </p:cNvPr>
          <p:cNvSpPr>
            <a:spLocks noGrp="1"/>
          </p:cNvSpPr>
          <p:nvPr>
            <p:ph type="pic" sz="quarter" idx="16" hasCustomPrompt="1"/>
          </p:nvPr>
        </p:nvSpPr>
        <p:spPr>
          <a:xfrm>
            <a:off x="798513" y="1645033"/>
            <a:ext cx="8143875" cy="3745114"/>
          </a:xfrm>
          <a:solidFill>
            <a:srgbClr val="F6F6F4"/>
          </a:solidFill>
        </p:spPr>
        <p:txBody>
          <a:bodyPr tIns="0" anchor="t" anchorCtr="0"/>
          <a:lstStyle>
            <a:lvl1pPr>
              <a:buNone/>
              <a:defRPr/>
            </a:lvl1pPr>
          </a:lstStyle>
          <a:p>
            <a:r>
              <a:rPr lang="en-GB" noProof="0" dirty="0"/>
              <a:t>Mark placeholder to insert image</a:t>
            </a:r>
          </a:p>
        </p:txBody>
      </p:sp>
      <p:sp>
        <p:nvSpPr>
          <p:cNvPr id="9" name="Text Placeholder 3">
            <a:extLst>
              <a:ext uri="{FF2B5EF4-FFF2-40B4-BE49-F238E27FC236}">
                <a16:creationId xmlns:a16="http://schemas.microsoft.com/office/drawing/2014/main" id="{CEF889C6-83CD-4604-AD8C-C94AFB21FCA2}"/>
              </a:ext>
            </a:extLst>
          </p:cNvPr>
          <p:cNvSpPr>
            <a:spLocks noGrp="1"/>
          </p:cNvSpPr>
          <p:nvPr>
            <p:ph type="body" sz="quarter" idx="14" hasCustomPrompt="1"/>
          </p:nvPr>
        </p:nvSpPr>
        <p:spPr>
          <a:xfrm>
            <a:off x="798513" y="5389082"/>
            <a:ext cx="8143875" cy="317981"/>
          </a:xfrm>
        </p:spPr>
        <p:txBody>
          <a:bodyPr lIns="0" anchor="b" anchorCtr="0"/>
          <a:lstStyle>
            <a:lvl1pPr marL="0" indent="0">
              <a:lnSpc>
                <a:spcPct val="80000"/>
              </a:lnSpc>
              <a:spcAft>
                <a:spcPts val="0"/>
              </a:spcAft>
              <a:buFont typeface="Arial" panose="020B0604020202020204" pitchFamily="34" charset="0"/>
              <a:buChar char="​"/>
              <a:defRPr sz="1100" b="1" i="0" cap="all" spc="-50" baseline="0">
                <a:solidFill>
                  <a:schemeClr val="tx1"/>
                </a:solidFill>
              </a:defRPr>
            </a:lvl1pPr>
            <a:lvl2pPr marL="0" indent="0">
              <a:lnSpc>
                <a:spcPct val="100000"/>
              </a:lnSpc>
              <a:buFont typeface="Arial" panose="020B0604020202020204" pitchFamily="34" charset="0"/>
              <a:buNone/>
              <a:defRPr sz="2400" baseline="0">
                <a:solidFill>
                  <a:schemeClr val="tx2"/>
                </a:solidFill>
              </a:defRPr>
            </a:lvl2pPr>
            <a:lvl3pPr marL="0" indent="0">
              <a:lnSpc>
                <a:spcPct val="100000"/>
              </a:lnSpc>
              <a:buFont typeface="Arial" panose="020B0604020202020204" pitchFamily="34" charset="0"/>
              <a:buChar char="​"/>
              <a:defRPr sz="1050" i="1">
                <a:solidFill>
                  <a:schemeClr val="bg2"/>
                </a:solidFill>
              </a:defRPr>
            </a:lvl3pPr>
            <a:lvl4pPr marL="176213" indent="-176213">
              <a:lnSpc>
                <a:spcPct val="100000"/>
              </a:lnSpc>
              <a:buFont typeface="+mj-lt"/>
              <a:buAutoNum type="arabicPeriod"/>
              <a:defRPr sz="1200">
                <a:solidFill>
                  <a:schemeClr val="bg2"/>
                </a:solidFill>
              </a:defRPr>
            </a:lvl4pPr>
            <a:lvl5pPr marL="176213" indent="-176213">
              <a:lnSpc>
                <a:spcPct val="100000"/>
              </a:lnSpc>
              <a:buFont typeface="+mj-lt"/>
              <a:buAutoNum type="alphaUcPeriod"/>
              <a:defRPr sz="1200" b="0" cap="none" baseline="0">
                <a:solidFill>
                  <a:schemeClr val="bg2"/>
                </a:solidFill>
              </a:defRPr>
            </a:lvl5pPr>
          </a:lstStyle>
          <a:p>
            <a:pPr lvl="0"/>
            <a:r>
              <a:rPr lang="en-GB"/>
              <a:t>IMAGE TEXT</a:t>
            </a:r>
            <a:endParaRPr lang="en-GB" dirty="0"/>
          </a:p>
        </p:txBody>
      </p:sp>
      <p:sp>
        <p:nvSpPr>
          <p:cNvPr id="12" name="Picture Placeholder 3">
            <a:extLst>
              <a:ext uri="{FF2B5EF4-FFF2-40B4-BE49-F238E27FC236}">
                <a16:creationId xmlns:a16="http://schemas.microsoft.com/office/drawing/2014/main" id="{89424118-58CD-42CA-86D2-8D172442E460}"/>
              </a:ext>
            </a:extLst>
          </p:cNvPr>
          <p:cNvSpPr>
            <a:spLocks noGrp="1"/>
          </p:cNvSpPr>
          <p:nvPr>
            <p:ph type="pic" sz="quarter" idx="17" hasCustomPrompt="1"/>
          </p:nvPr>
        </p:nvSpPr>
        <p:spPr>
          <a:xfrm>
            <a:off x="9756775" y="1645032"/>
            <a:ext cx="1630363" cy="3745115"/>
          </a:xfrm>
          <a:solidFill>
            <a:srgbClr val="F6F6F4"/>
          </a:solidFill>
        </p:spPr>
        <p:txBody>
          <a:bodyPr tIns="0" anchor="t" anchorCtr="0"/>
          <a:lstStyle>
            <a:lvl1pPr marL="0" indent="0">
              <a:buNone/>
              <a:defRPr/>
            </a:lvl1pPr>
          </a:lstStyle>
          <a:p>
            <a:r>
              <a:rPr lang="en-GB" noProof="0" dirty="0"/>
              <a:t>Mark placeholder to insert image</a:t>
            </a:r>
          </a:p>
        </p:txBody>
      </p:sp>
      <p:sp>
        <p:nvSpPr>
          <p:cNvPr id="8" name="Text Placeholder 4">
            <a:extLst>
              <a:ext uri="{FF2B5EF4-FFF2-40B4-BE49-F238E27FC236}">
                <a16:creationId xmlns:a16="http://schemas.microsoft.com/office/drawing/2014/main" id="{45AEC6E4-C3EF-4192-856D-9039F171C484}"/>
              </a:ext>
            </a:extLst>
          </p:cNvPr>
          <p:cNvSpPr>
            <a:spLocks noGrp="1"/>
          </p:cNvSpPr>
          <p:nvPr>
            <p:ph type="body" sz="quarter" idx="19" hasCustomPrompt="1"/>
          </p:nvPr>
        </p:nvSpPr>
        <p:spPr>
          <a:xfrm>
            <a:off x="9756775" y="5389082"/>
            <a:ext cx="1630363" cy="317981"/>
          </a:xfrm>
        </p:spPr>
        <p:txBody>
          <a:bodyPr lIns="0" anchor="b" anchorCtr="0"/>
          <a:lstStyle>
            <a:lvl1pPr marL="0" indent="0">
              <a:lnSpc>
                <a:spcPct val="80000"/>
              </a:lnSpc>
              <a:spcAft>
                <a:spcPts val="0"/>
              </a:spcAft>
              <a:buNone/>
              <a:defRPr sz="1100" b="1" cap="all" baseline="0"/>
            </a:lvl1pPr>
            <a:lvl2pPr marL="0" indent="0">
              <a:lnSpc>
                <a:spcPct val="80000"/>
              </a:lnSpc>
              <a:spcAft>
                <a:spcPts val="0"/>
              </a:spcAft>
              <a:buNone/>
              <a:defRPr sz="1100" b="1" cap="all" baseline="0"/>
            </a:lvl2pPr>
            <a:lvl3pPr marL="0" indent="0">
              <a:lnSpc>
                <a:spcPct val="80000"/>
              </a:lnSpc>
              <a:spcAft>
                <a:spcPts val="0"/>
              </a:spcAft>
              <a:buNone/>
              <a:defRPr sz="1100" b="1" cap="all" baseline="0"/>
            </a:lvl3pPr>
            <a:lvl4pPr>
              <a:lnSpc>
                <a:spcPct val="80000"/>
              </a:lnSpc>
              <a:spcAft>
                <a:spcPts val="0"/>
              </a:spcAft>
              <a:buNone/>
              <a:defRPr sz="1100" b="1" cap="all" baseline="0"/>
            </a:lvl4pPr>
            <a:lvl5pPr>
              <a:spcAft>
                <a:spcPts val="0"/>
              </a:spcAft>
              <a:buNone/>
              <a:defRPr sz="1100" b="1" cap="all" baseline="0"/>
            </a:lvl5pPr>
          </a:lstStyle>
          <a:p>
            <a:pPr lvl="0"/>
            <a:r>
              <a:rPr lang="en-GB"/>
              <a:t>IMAGE TEXT</a:t>
            </a:r>
            <a:endParaRPr lang="en-GB" dirty="0"/>
          </a:p>
        </p:txBody>
      </p:sp>
      <p:sp>
        <p:nvSpPr>
          <p:cNvPr id="2" name="Slide Number Placeholder 1"/>
          <p:cNvSpPr>
            <a:spLocks noGrp="1"/>
          </p:cNvSpPr>
          <p:nvPr>
            <p:ph type="sldNum" sz="quarter" idx="10"/>
          </p:nvPr>
        </p:nvSpPr>
        <p:spPr/>
        <p:txBody>
          <a:bodyPr/>
          <a:lstStyle/>
          <a:p>
            <a:fld id="{31421AFA-3AE7-4CEA-BC9B-447859BED57B}" type="slidenum">
              <a:rPr lang="en-GB" smtClean="0"/>
              <a:pPr/>
              <a:t>‹#›</a:t>
            </a:fld>
            <a:endParaRPr lang="en-GB" dirty="0"/>
          </a:p>
        </p:txBody>
      </p:sp>
      <p:sp>
        <p:nvSpPr>
          <p:cNvPr id="11" name="Footer Placeholder 4">
            <a:extLst>
              <a:ext uri="{FF2B5EF4-FFF2-40B4-BE49-F238E27FC236}">
                <a16:creationId xmlns:a16="http://schemas.microsoft.com/office/drawing/2014/main" id="{C5D31929-EC68-4BA9-818F-D9E7F43918EA}"/>
              </a:ext>
            </a:extLst>
          </p:cNvPr>
          <p:cNvSpPr>
            <a:spLocks noGrp="1"/>
          </p:cNvSpPr>
          <p:nvPr>
            <p:ph type="ftr" sz="quarter" idx="3"/>
          </p:nvPr>
        </p:nvSpPr>
        <p:spPr>
          <a:xfrm>
            <a:off x="2427288" y="6281956"/>
            <a:ext cx="8143876" cy="155656"/>
          </a:xfrm>
          <a:prstGeom prst="rect">
            <a:avLst/>
          </a:prstGeom>
        </p:spPr>
        <p:txBody>
          <a:bodyPr vert="horz" wrap="square" lIns="0" tIns="0" rIns="0" bIns="0" numCol="1" anchor="ctr" anchorCtr="0" compatLnSpc="1">
            <a:prstTxWarp prst="textNoShape">
              <a:avLst/>
            </a:prstTxWarp>
          </a:bodyPr>
          <a:lstStyle>
            <a:lvl1pPr>
              <a:defRPr lang="en-GB" sz="800" baseline="0"/>
            </a:lvl1pPr>
          </a:lstStyle>
          <a:p>
            <a:pPr algn="r"/>
            <a:endParaRPr lang="en-GB" dirty="0"/>
          </a:p>
        </p:txBody>
      </p:sp>
      <p:sp>
        <p:nvSpPr>
          <p:cNvPr id="14" name="Date_DateCustomA">
            <a:extLst>
              <a:ext uri="{FF2B5EF4-FFF2-40B4-BE49-F238E27FC236}">
                <a16:creationId xmlns:a16="http://schemas.microsoft.com/office/drawing/2014/main" id="{F7836BF7-FD55-405A-874B-61C805C2E3C4}"/>
              </a:ext>
            </a:extLst>
          </p:cNvPr>
          <p:cNvSpPr>
            <a:spLocks noGrp="1"/>
          </p:cNvSpPr>
          <p:nvPr>
            <p:ph type="dt" sz="half" idx="2"/>
          </p:nvPr>
        </p:nvSpPr>
        <p:spPr>
          <a:xfrm>
            <a:off x="10682289" y="6142932"/>
            <a:ext cx="704849" cy="122355"/>
          </a:xfrm>
          <a:prstGeom prst="rect">
            <a:avLst/>
          </a:prstGeom>
        </p:spPr>
        <p:txBody>
          <a:bodyPr vert="horz" wrap="square" lIns="0" tIns="0" rIns="0" bIns="0" numCol="1" anchor="ctr" anchorCtr="0" compatLnSpc="1">
            <a:prstTxWarp prst="textNoShape">
              <a:avLst/>
            </a:prstTxWarp>
          </a:bodyPr>
          <a:lstStyle>
            <a:lvl1pPr>
              <a:defRPr lang="en-GB" sz="800" smtClean="0">
                <a:solidFill>
                  <a:schemeClr val="tx1"/>
                </a:solidFill>
              </a:defRPr>
            </a:lvl1pPr>
          </a:lstStyle>
          <a:p>
            <a:pPr algn="r"/>
            <a:fld id="{49976E51-1FC3-4474-950D-AA48067650FE}" type="datetime1">
              <a:rPr lang="en-GB" smtClean="0"/>
              <a:t>15/07/2020</a:t>
            </a:fld>
            <a:endParaRPr lang="en-GB" dirty="0"/>
          </a:p>
        </p:txBody>
      </p:sp>
    </p:spTree>
    <p:extLst>
      <p:ext uri="{BB962C8B-B14F-4D97-AF65-F5344CB8AC3E}">
        <p14:creationId xmlns:p14="http://schemas.microsoft.com/office/powerpoint/2010/main" val="289378256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wo images and fact text">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2AD88E7-3B12-4449-81F1-3C8219EE77CB}"/>
              </a:ext>
            </a:extLst>
          </p:cNvPr>
          <p:cNvSpPr>
            <a:spLocks noGrp="1"/>
          </p:cNvSpPr>
          <p:nvPr>
            <p:ph type="title"/>
          </p:nvPr>
        </p:nvSpPr>
        <p:spPr>
          <a:xfrm>
            <a:off x="798512" y="452543"/>
            <a:ext cx="10588625" cy="748800"/>
          </a:xfrm>
        </p:spPr>
        <p:txBody>
          <a:bodyPr/>
          <a:lstStyle/>
          <a:p>
            <a:r>
              <a:rPr lang="en-US"/>
              <a:t>Click to edit Master title style</a:t>
            </a:r>
            <a:endParaRPr lang="en-GB" dirty="0"/>
          </a:p>
        </p:txBody>
      </p:sp>
      <p:sp>
        <p:nvSpPr>
          <p:cNvPr id="9" name="Text Placeholder 3">
            <a:extLst>
              <a:ext uri="{FF2B5EF4-FFF2-40B4-BE49-F238E27FC236}">
                <a16:creationId xmlns:a16="http://schemas.microsoft.com/office/drawing/2014/main" id="{CEF889C6-83CD-4604-AD8C-C94AFB21FCA2}"/>
              </a:ext>
            </a:extLst>
          </p:cNvPr>
          <p:cNvSpPr>
            <a:spLocks noGrp="1"/>
          </p:cNvSpPr>
          <p:nvPr>
            <p:ph type="body" sz="quarter" idx="14" hasCustomPrompt="1"/>
          </p:nvPr>
        </p:nvSpPr>
        <p:spPr>
          <a:xfrm>
            <a:off x="798514" y="5389082"/>
            <a:ext cx="3257550" cy="317981"/>
          </a:xfrm>
        </p:spPr>
        <p:txBody>
          <a:bodyPr lIns="0" anchor="b" anchorCtr="0"/>
          <a:lstStyle>
            <a:lvl1pPr marL="0" indent="0">
              <a:lnSpc>
                <a:spcPct val="80000"/>
              </a:lnSpc>
              <a:spcAft>
                <a:spcPts val="0"/>
              </a:spcAft>
              <a:buFont typeface="Arial" panose="020B0604020202020204" pitchFamily="34" charset="0"/>
              <a:buChar char="​"/>
              <a:defRPr sz="1100" b="1" i="0" cap="all" spc="-50" baseline="0">
                <a:solidFill>
                  <a:schemeClr val="tx1"/>
                </a:solidFill>
              </a:defRPr>
            </a:lvl1pPr>
            <a:lvl2pPr marL="0" indent="0">
              <a:lnSpc>
                <a:spcPct val="100000"/>
              </a:lnSpc>
              <a:buFont typeface="Arial" panose="020B0604020202020204" pitchFamily="34" charset="0"/>
              <a:buNone/>
              <a:defRPr sz="2400" baseline="0">
                <a:solidFill>
                  <a:schemeClr val="tx2"/>
                </a:solidFill>
              </a:defRPr>
            </a:lvl2pPr>
            <a:lvl3pPr marL="0" indent="0">
              <a:lnSpc>
                <a:spcPct val="100000"/>
              </a:lnSpc>
              <a:buFont typeface="Arial" panose="020B0604020202020204" pitchFamily="34" charset="0"/>
              <a:buChar char="​"/>
              <a:defRPr sz="1050" i="1">
                <a:solidFill>
                  <a:schemeClr val="bg2"/>
                </a:solidFill>
              </a:defRPr>
            </a:lvl3pPr>
            <a:lvl4pPr marL="176213" indent="-176213">
              <a:lnSpc>
                <a:spcPct val="100000"/>
              </a:lnSpc>
              <a:buFont typeface="+mj-lt"/>
              <a:buAutoNum type="arabicPeriod"/>
              <a:defRPr sz="1200">
                <a:solidFill>
                  <a:schemeClr val="bg2"/>
                </a:solidFill>
              </a:defRPr>
            </a:lvl4pPr>
            <a:lvl5pPr marL="176213" indent="-176213">
              <a:lnSpc>
                <a:spcPct val="100000"/>
              </a:lnSpc>
              <a:buFont typeface="+mj-lt"/>
              <a:buAutoNum type="alphaUcPeriod"/>
              <a:defRPr sz="1200" b="0" cap="none" baseline="0">
                <a:solidFill>
                  <a:schemeClr val="bg2"/>
                </a:solidFill>
              </a:defRPr>
            </a:lvl5pPr>
          </a:lstStyle>
          <a:p>
            <a:pPr lvl="0"/>
            <a:r>
              <a:rPr lang="en-GB"/>
              <a:t>IMAGE TEXT</a:t>
            </a:r>
            <a:endParaRPr lang="en-GB" dirty="0"/>
          </a:p>
        </p:txBody>
      </p:sp>
      <p:sp>
        <p:nvSpPr>
          <p:cNvPr id="11" name="Text Placeholder 4">
            <a:extLst>
              <a:ext uri="{FF2B5EF4-FFF2-40B4-BE49-F238E27FC236}">
                <a16:creationId xmlns:a16="http://schemas.microsoft.com/office/drawing/2014/main" id="{F7D20742-1518-4D1C-84E0-A50DB3F71AB2}"/>
              </a:ext>
            </a:extLst>
          </p:cNvPr>
          <p:cNvSpPr>
            <a:spLocks noGrp="1"/>
          </p:cNvSpPr>
          <p:nvPr>
            <p:ph type="body" sz="quarter" idx="25" hasCustomPrompt="1"/>
          </p:nvPr>
        </p:nvSpPr>
        <p:spPr>
          <a:xfrm>
            <a:off x="4870450" y="5389082"/>
            <a:ext cx="3257550" cy="317981"/>
          </a:xfrm>
        </p:spPr>
        <p:txBody>
          <a:bodyPr lIns="0" anchor="b" anchorCtr="0"/>
          <a:lstStyle>
            <a:lvl1pPr marL="0" indent="0">
              <a:lnSpc>
                <a:spcPct val="80000"/>
              </a:lnSpc>
              <a:spcAft>
                <a:spcPts val="0"/>
              </a:spcAft>
              <a:buNone/>
              <a:defRPr sz="1100" b="1" cap="all" baseline="0"/>
            </a:lvl1pPr>
            <a:lvl2pPr marL="0" indent="0">
              <a:lnSpc>
                <a:spcPct val="80000"/>
              </a:lnSpc>
              <a:spcAft>
                <a:spcPts val="0"/>
              </a:spcAft>
              <a:buNone/>
              <a:defRPr sz="1100" b="1" cap="all" baseline="0"/>
            </a:lvl2pPr>
            <a:lvl3pPr marL="0" indent="0">
              <a:lnSpc>
                <a:spcPct val="80000"/>
              </a:lnSpc>
              <a:spcAft>
                <a:spcPts val="0"/>
              </a:spcAft>
              <a:buNone/>
              <a:defRPr sz="1100" b="1" cap="all" baseline="0"/>
            </a:lvl3pPr>
            <a:lvl4pPr>
              <a:lnSpc>
                <a:spcPct val="80000"/>
              </a:lnSpc>
              <a:spcAft>
                <a:spcPts val="0"/>
              </a:spcAft>
              <a:buNone/>
              <a:defRPr sz="1100" b="1" cap="all" baseline="0"/>
            </a:lvl4pPr>
            <a:lvl5pPr>
              <a:spcAft>
                <a:spcPts val="0"/>
              </a:spcAft>
              <a:buNone/>
              <a:defRPr sz="1100" b="1" cap="all" baseline="0"/>
            </a:lvl5pPr>
          </a:lstStyle>
          <a:p>
            <a:pPr lvl="0"/>
            <a:r>
              <a:rPr lang="en-GB"/>
              <a:t>IMAGE TEXT</a:t>
            </a:r>
            <a:endParaRPr lang="en-GB" dirty="0"/>
          </a:p>
        </p:txBody>
      </p:sp>
      <p:sp>
        <p:nvSpPr>
          <p:cNvPr id="10" name="Picture Placeholder 3">
            <a:extLst>
              <a:ext uri="{FF2B5EF4-FFF2-40B4-BE49-F238E27FC236}">
                <a16:creationId xmlns:a16="http://schemas.microsoft.com/office/drawing/2014/main" id="{D7B8568A-A4E1-4039-824E-AC07066BFE6C}"/>
              </a:ext>
            </a:extLst>
          </p:cNvPr>
          <p:cNvSpPr>
            <a:spLocks noGrp="1"/>
          </p:cNvSpPr>
          <p:nvPr>
            <p:ph type="pic" sz="quarter" idx="16" hasCustomPrompt="1"/>
          </p:nvPr>
        </p:nvSpPr>
        <p:spPr>
          <a:xfrm>
            <a:off x="798514" y="1645033"/>
            <a:ext cx="3257550" cy="3745114"/>
          </a:xfrm>
          <a:solidFill>
            <a:srgbClr val="F6F6F4"/>
          </a:solidFill>
        </p:spPr>
        <p:txBody>
          <a:bodyPr tIns="0" anchor="t" anchorCtr="0"/>
          <a:lstStyle>
            <a:lvl1pPr marL="0" indent="0">
              <a:buNone/>
              <a:defRPr/>
            </a:lvl1pPr>
          </a:lstStyle>
          <a:p>
            <a:r>
              <a:rPr lang="en-GB" noProof="0" dirty="0"/>
              <a:t>Mark placeholder to insert image</a:t>
            </a:r>
          </a:p>
        </p:txBody>
      </p:sp>
      <p:sp>
        <p:nvSpPr>
          <p:cNvPr id="14" name="Picture Placeholder 3">
            <a:extLst>
              <a:ext uri="{FF2B5EF4-FFF2-40B4-BE49-F238E27FC236}">
                <a16:creationId xmlns:a16="http://schemas.microsoft.com/office/drawing/2014/main" id="{CF0DD355-BD0E-4C7A-AAD1-CDB85E6B5D3D}"/>
              </a:ext>
            </a:extLst>
          </p:cNvPr>
          <p:cNvSpPr>
            <a:spLocks noGrp="1"/>
          </p:cNvSpPr>
          <p:nvPr>
            <p:ph type="pic" sz="quarter" idx="19" hasCustomPrompt="1"/>
          </p:nvPr>
        </p:nvSpPr>
        <p:spPr>
          <a:xfrm>
            <a:off x="4870450" y="1645031"/>
            <a:ext cx="3257549" cy="3745116"/>
          </a:xfrm>
          <a:solidFill>
            <a:srgbClr val="F6F6F4"/>
          </a:solidFill>
        </p:spPr>
        <p:txBody>
          <a:bodyPr tIns="0" anchor="t" anchorCtr="0"/>
          <a:lstStyle>
            <a:lvl1pPr marL="0" indent="0">
              <a:buNone/>
              <a:defRPr/>
            </a:lvl1pPr>
          </a:lstStyle>
          <a:p>
            <a:r>
              <a:rPr lang="en-GB" noProof="0" dirty="0"/>
              <a:t>Mark placeholder to insert image</a:t>
            </a:r>
          </a:p>
        </p:txBody>
      </p:sp>
      <p:sp>
        <p:nvSpPr>
          <p:cNvPr id="2" name="Slide Number Placeholder 1"/>
          <p:cNvSpPr>
            <a:spLocks noGrp="1"/>
          </p:cNvSpPr>
          <p:nvPr>
            <p:ph type="sldNum" sz="quarter" idx="10"/>
          </p:nvPr>
        </p:nvSpPr>
        <p:spPr/>
        <p:txBody>
          <a:bodyPr/>
          <a:lstStyle/>
          <a:p>
            <a:fld id="{31421AFA-3AE7-4CEA-BC9B-447859BED57B}" type="slidenum">
              <a:rPr lang="en-GB" smtClean="0"/>
              <a:pPr/>
              <a:t>‹#›</a:t>
            </a:fld>
            <a:endParaRPr lang="en-GB" dirty="0"/>
          </a:p>
        </p:txBody>
      </p:sp>
      <p:sp>
        <p:nvSpPr>
          <p:cNvPr id="12" name="Text Placeholder 6">
            <a:extLst>
              <a:ext uri="{FF2B5EF4-FFF2-40B4-BE49-F238E27FC236}">
                <a16:creationId xmlns:a16="http://schemas.microsoft.com/office/drawing/2014/main" id="{2AD0405A-0FD7-4F0F-AF7F-B2047DF5CF9E}"/>
              </a:ext>
            </a:extLst>
          </p:cNvPr>
          <p:cNvSpPr>
            <a:spLocks noGrp="1"/>
          </p:cNvSpPr>
          <p:nvPr>
            <p:ph type="body" sz="quarter" idx="15" hasCustomPrompt="1"/>
          </p:nvPr>
        </p:nvSpPr>
        <p:spPr>
          <a:xfrm>
            <a:off x="8942387" y="1644771"/>
            <a:ext cx="2444751" cy="4063616"/>
          </a:xfrm>
        </p:spPr>
        <p:txBody>
          <a:bodyPr lIns="0"/>
          <a:lstStyle>
            <a:lvl1pPr marL="0" indent="0">
              <a:lnSpc>
                <a:spcPct val="80000"/>
              </a:lnSpc>
              <a:spcAft>
                <a:spcPts val="1200"/>
              </a:spcAft>
              <a:buFont typeface="Arial" panose="020B0604020202020204" pitchFamily="34" charset="0"/>
              <a:buChar char="​"/>
              <a:defRPr sz="4800" b="1" cap="all" spc="-150" baseline="0">
                <a:solidFill>
                  <a:schemeClr val="tx2"/>
                </a:solidFill>
              </a:defRPr>
            </a:lvl1pPr>
            <a:lvl2pPr marL="0" indent="0">
              <a:lnSpc>
                <a:spcPct val="100000"/>
              </a:lnSpc>
              <a:buFont typeface="Arial" panose="020B0604020202020204" pitchFamily="34" charset="0"/>
              <a:buChar char="​"/>
              <a:defRPr sz="1600" baseline="0">
                <a:solidFill>
                  <a:schemeClr val="tx2"/>
                </a:solidFill>
              </a:defRPr>
            </a:lvl2pPr>
            <a:lvl3pPr marL="252000" indent="-252000">
              <a:lnSpc>
                <a:spcPct val="100000"/>
              </a:lnSpc>
              <a:buFont typeface="Verdana" panose="020B0604030504040204" pitchFamily="34" charset="0"/>
              <a:buChar char="•"/>
              <a:defRPr sz="1600" i="0" baseline="0">
                <a:solidFill>
                  <a:schemeClr val="tx2"/>
                </a:solidFill>
              </a:defRPr>
            </a:lvl3pPr>
            <a:lvl4pPr marL="271463" indent="-271463">
              <a:lnSpc>
                <a:spcPct val="100000"/>
              </a:lnSpc>
              <a:buFont typeface="+mj-lt"/>
              <a:buAutoNum type="arabicPeriod"/>
              <a:defRPr sz="1600">
                <a:solidFill>
                  <a:schemeClr val="tx2"/>
                </a:solidFill>
              </a:defRPr>
            </a:lvl4pPr>
            <a:lvl5pPr marL="271463" indent="-271463">
              <a:lnSpc>
                <a:spcPct val="100000"/>
              </a:lnSpc>
              <a:buFont typeface="+mj-lt"/>
              <a:buAutoNum type="alphaUcPeriod"/>
              <a:defRPr sz="1600" b="0" cap="none" spc="-50" baseline="0">
                <a:solidFill>
                  <a:schemeClr val="tx2"/>
                </a:solidFill>
              </a:defRPr>
            </a:lvl5pPr>
            <a:lvl6pPr>
              <a:defRPr sz="1600"/>
            </a:lvl6pPr>
            <a:lvl7pPr>
              <a:defRPr sz="1600">
                <a:solidFill>
                  <a:schemeClr val="tx2"/>
                </a:solidFill>
              </a:defRPr>
            </a:lvl7pPr>
            <a:lvl8pPr marL="271463" indent="-271463">
              <a:buClr>
                <a:schemeClr val="tx2"/>
              </a:buClr>
              <a:buFont typeface="+mj-lt"/>
              <a:buAutoNum type="arabicParenR"/>
              <a:defRPr sz="1000">
                <a:solidFill>
                  <a:schemeClr val="tx2"/>
                </a:solidFill>
              </a:defRPr>
            </a:lvl8pPr>
            <a:lvl9pPr marL="271463" indent="-271463">
              <a:buClr>
                <a:schemeClr val="tx2"/>
              </a:buClr>
              <a:buFont typeface="+mj-lt"/>
              <a:buAutoNum type="alphaLcParenR"/>
              <a:defRPr sz="1000">
                <a:solidFill>
                  <a:schemeClr val="tx2"/>
                </a:solidFill>
              </a:defRPr>
            </a:lvl9pPr>
          </a:lstStyle>
          <a:p>
            <a:pPr lvl="0"/>
            <a:r>
              <a:rPr lang="en-GB"/>
              <a:t>12,9%</a:t>
            </a:r>
          </a:p>
          <a:p>
            <a:pPr lvl="1"/>
            <a:r>
              <a:rPr lang="en-GB"/>
              <a:t>Second level</a:t>
            </a:r>
          </a:p>
          <a:p>
            <a:pPr lvl="2"/>
            <a:r>
              <a:rPr lang="en-GB"/>
              <a:t>Third level</a:t>
            </a:r>
          </a:p>
          <a:p>
            <a:pPr lvl="3"/>
            <a:r>
              <a:rPr lang="en-GB"/>
              <a:t>Fourth level</a:t>
            </a:r>
          </a:p>
          <a:p>
            <a:pPr lvl="4"/>
            <a:r>
              <a:rPr lang="en-GB"/>
              <a:t>Fifth level</a:t>
            </a:r>
          </a:p>
          <a:p>
            <a:pPr lvl="5"/>
            <a:r>
              <a:rPr lang="en-GB"/>
              <a:t>6</a:t>
            </a:r>
          </a:p>
          <a:p>
            <a:pPr lvl="6"/>
            <a:r>
              <a:rPr lang="en-GB"/>
              <a:t>7</a:t>
            </a:r>
          </a:p>
          <a:p>
            <a:pPr lvl="7"/>
            <a:r>
              <a:rPr lang="en-GB"/>
              <a:t>8</a:t>
            </a:r>
          </a:p>
          <a:p>
            <a:pPr lvl="8"/>
            <a:r>
              <a:rPr lang="en-GB"/>
              <a:t>9</a:t>
            </a:r>
            <a:endParaRPr lang="en-GB" dirty="0"/>
          </a:p>
        </p:txBody>
      </p:sp>
      <p:sp>
        <p:nvSpPr>
          <p:cNvPr id="13" name="Footer Placeholder 4">
            <a:extLst>
              <a:ext uri="{FF2B5EF4-FFF2-40B4-BE49-F238E27FC236}">
                <a16:creationId xmlns:a16="http://schemas.microsoft.com/office/drawing/2014/main" id="{918E1753-D849-4306-90F0-AE9E3B1E439A}"/>
              </a:ext>
            </a:extLst>
          </p:cNvPr>
          <p:cNvSpPr>
            <a:spLocks noGrp="1"/>
          </p:cNvSpPr>
          <p:nvPr>
            <p:ph type="ftr" sz="quarter" idx="3"/>
          </p:nvPr>
        </p:nvSpPr>
        <p:spPr>
          <a:xfrm>
            <a:off x="2427288" y="6281956"/>
            <a:ext cx="8143876" cy="155656"/>
          </a:xfrm>
          <a:prstGeom prst="rect">
            <a:avLst/>
          </a:prstGeom>
        </p:spPr>
        <p:txBody>
          <a:bodyPr vert="horz" wrap="square" lIns="0" tIns="0" rIns="0" bIns="0" numCol="1" anchor="ctr" anchorCtr="0" compatLnSpc="1">
            <a:prstTxWarp prst="textNoShape">
              <a:avLst/>
            </a:prstTxWarp>
          </a:bodyPr>
          <a:lstStyle>
            <a:lvl1pPr>
              <a:defRPr lang="en-GB" sz="800" baseline="0"/>
            </a:lvl1pPr>
          </a:lstStyle>
          <a:p>
            <a:pPr algn="r"/>
            <a:endParaRPr lang="en-GB" dirty="0"/>
          </a:p>
        </p:txBody>
      </p:sp>
      <p:sp>
        <p:nvSpPr>
          <p:cNvPr id="16" name="Date_DateCustomA">
            <a:extLst>
              <a:ext uri="{FF2B5EF4-FFF2-40B4-BE49-F238E27FC236}">
                <a16:creationId xmlns:a16="http://schemas.microsoft.com/office/drawing/2014/main" id="{4824DA6C-1660-454E-AE9F-DA89A04C5D00}"/>
              </a:ext>
            </a:extLst>
          </p:cNvPr>
          <p:cNvSpPr>
            <a:spLocks noGrp="1"/>
          </p:cNvSpPr>
          <p:nvPr>
            <p:ph type="dt" sz="half" idx="2"/>
          </p:nvPr>
        </p:nvSpPr>
        <p:spPr>
          <a:xfrm>
            <a:off x="10682289" y="6142932"/>
            <a:ext cx="704849" cy="122355"/>
          </a:xfrm>
          <a:prstGeom prst="rect">
            <a:avLst/>
          </a:prstGeom>
        </p:spPr>
        <p:txBody>
          <a:bodyPr vert="horz" wrap="square" lIns="0" tIns="0" rIns="0" bIns="0" numCol="1" anchor="ctr" anchorCtr="0" compatLnSpc="1">
            <a:prstTxWarp prst="textNoShape">
              <a:avLst/>
            </a:prstTxWarp>
          </a:bodyPr>
          <a:lstStyle>
            <a:lvl1pPr>
              <a:defRPr lang="en-GB" sz="800" smtClean="0">
                <a:solidFill>
                  <a:schemeClr val="tx1"/>
                </a:solidFill>
              </a:defRPr>
            </a:lvl1pPr>
          </a:lstStyle>
          <a:p>
            <a:pPr algn="r"/>
            <a:fld id="{19B1F6A8-6B7A-461C-8C18-9117AB04685F}" type="datetime1">
              <a:rPr lang="en-GB" smtClean="0"/>
              <a:t>15/07/2020</a:t>
            </a:fld>
            <a:endParaRPr lang="en-GB" dirty="0"/>
          </a:p>
        </p:txBody>
      </p:sp>
    </p:spTree>
    <p:extLst>
      <p:ext uri="{BB962C8B-B14F-4D97-AF65-F5344CB8AC3E}">
        <p14:creationId xmlns:p14="http://schemas.microsoft.com/office/powerpoint/2010/main" val="63491540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hree images (A)">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FA0290B9-8984-4B63-9584-E3AE12BC8408}"/>
              </a:ext>
            </a:extLst>
          </p:cNvPr>
          <p:cNvSpPr>
            <a:spLocks noGrp="1"/>
          </p:cNvSpPr>
          <p:nvPr>
            <p:ph type="title"/>
          </p:nvPr>
        </p:nvSpPr>
        <p:spPr>
          <a:xfrm>
            <a:off x="798512" y="452543"/>
            <a:ext cx="10588625" cy="748800"/>
          </a:xfrm>
        </p:spPr>
        <p:txBody>
          <a:bodyPr/>
          <a:lstStyle/>
          <a:p>
            <a:r>
              <a:rPr lang="en-US"/>
              <a:t>Click to edit Master title style</a:t>
            </a:r>
            <a:endParaRPr lang="en-GB" dirty="0"/>
          </a:p>
        </p:txBody>
      </p:sp>
      <p:sp>
        <p:nvSpPr>
          <p:cNvPr id="9" name="Text Placeholder 3">
            <a:extLst>
              <a:ext uri="{FF2B5EF4-FFF2-40B4-BE49-F238E27FC236}">
                <a16:creationId xmlns:a16="http://schemas.microsoft.com/office/drawing/2014/main" id="{CEF889C6-83CD-4604-AD8C-C94AFB21FCA2}"/>
              </a:ext>
            </a:extLst>
          </p:cNvPr>
          <p:cNvSpPr>
            <a:spLocks noGrp="1"/>
          </p:cNvSpPr>
          <p:nvPr>
            <p:ph type="body" sz="quarter" idx="14" hasCustomPrompt="1"/>
          </p:nvPr>
        </p:nvSpPr>
        <p:spPr>
          <a:xfrm>
            <a:off x="798513" y="5389082"/>
            <a:ext cx="4886325" cy="317981"/>
          </a:xfrm>
        </p:spPr>
        <p:txBody>
          <a:bodyPr lIns="0" anchor="b" anchorCtr="0"/>
          <a:lstStyle>
            <a:lvl1pPr marL="0" indent="0">
              <a:lnSpc>
                <a:spcPct val="80000"/>
              </a:lnSpc>
              <a:spcAft>
                <a:spcPts val="0"/>
              </a:spcAft>
              <a:buFont typeface="Arial" panose="020B0604020202020204" pitchFamily="34" charset="0"/>
              <a:buChar char="​"/>
              <a:defRPr sz="1100" b="1" i="0" cap="all" spc="-50" baseline="0">
                <a:solidFill>
                  <a:schemeClr val="tx1"/>
                </a:solidFill>
              </a:defRPr>
            </a:lvl1pPr>
            <a:lvl2pPr marL="0" indent="0">
              <a:lnSpc>
                <a:spcPct val="100000"/>
              </a:lnSpc>
              <a:buFont typeface="Arial" panose="020B0604020202020204" pitchFamily="34" charset="0"/>
              <a:buNone/>
              <a:defRPr sz="2400" baseline="0">
                <a:solidFill>
                  <a:schemeClr val="tx2"/>
                </a:solidFill>
              </a:defRPr>
            </a:lvl2pPr>
            <a:lvl3pPr marL="0" indent="0">
              <a:lnSpc>
                <a:spcPct val="100000"/>
              </a:lnSpc>
              <a:buFont typeface="Arial" panose="020B0604020202020204" pitchFamily="34" charset="0"/>
              <a:buChar char="​"/>
              <a:defRPr sz="1050" i="1">
                <a:solidFill>
                  <a:schemeClr val="bg2"/>
                </a:solidFill>
              </a:defRPr>
            </a:lvl3pPr>
            <a:lvl4pPr marL="176213" indent="-176213">
              <a:lnSpc>
                <a:spcPct val="100000"/>
              </a:lnSpc>
              <a:buFont typeface="+mj-lt"/>
              <a:buAutoNum type="arabicPeriod"/>
              <a:defRPr sz="1200">
                <a:solidFill>
                  <a:schemeClr val="bg2"/>
                </a:solidFill>
              </a:defRPr>
            </a:lvl4pPr>
            <a:lvl5pPr marL="176213" indent="-176213">
              <a:lnSpc>
                <a:spcPct val="100000"/>
              </a:lnSpc>
              <a:buFont typeface="+mj-lt"/>
              <a:buAutoNum type="alphaUcPeriod"/>
              <a:defRPr sz="1200" b="0" cap="none" baseline="0">
                <a:solidFill>
                  <a:schemeClr val="bg2"/>
                </a:solidFill>
              </a:defRPr>
            </a:lvl5pPr>
          </a:lstStyle>
          <a:p>
            <a:pPr lvl="0"/>
            <a:r>
              <a:rPr lang="en-GB"/>
              <a:t>IMAGE TEXT</a:t>
            </a:r>
            <a:endParaRPr lang="en-GB" dirty="0"/>
          </a:p>
        </p:txBody>
      </p:sp>
      <p:sp>
        <p:nvSpPr>
          <p:cNvPr id="11" name="Text Placeholder 4">
            <a:extLst>
              <a:ext uri="{FF2B5EF4-FFF2-40B4-BE49-F238E27FC236}">
                <a16:creationId xmlns:a16="http://schemas.microsoft.com/office/drawing/2014/main" id="{A7ABCE10-41F5-4BFF-B780-36E38A40F95C}"/>
              </a:ext>
            </a:extLst>
          </p:cNvPr>
          <p:cNvSpPr>
            <a:spLocks noGrp="1"/>
          </p:cNvSpPr>
          <p:nvPr>
            <p:ph type="body" sz="quarter" idx="25" hasCustomPrompt="1"/>
          </p:nvPr>
        </p:nvSpPr>
        <p:spPr>
          <a:xfrm>
            <a:off x="6499224" y="5389082"/>
            <a:ext cx="2443164" cy="317982"/>
          </a:xfrm>
        </p:spPr>
        <p:txBody>
          <a:bodyPr lIns="0" anchor="b" anchorCtr="0"/>
          <a:lstStyle>
            <a:lvl1pPr marL="0" indent="0">
              <a:lnSpc>
                <a:spcPct val="80000"/>
              </a:lnSpc>
              <a:spcAft>
                <a:spcPts val="0"/>
              </a:spcAft>
              <a:buNone/>
              <a:defRPr sz="1100" b="1" cap="all" baseline="0"/>
            </a:lvl1pPr>
            <a:lvl2pPr marL="0" indent="0">
              <a:lnSpc>
                <a:spcPct val="80000"/>
              </a:lnSpc>
              <a:spcAft>
                <a:spcPts val="0"/>
              </a:spcAft>
              <a:buNone/>
              <a:defRPr sz="1100" b="1" cap="all" baseline="0"/>
            </a:lvl2pPr>
            <a:lvl3pPr marL="0" indent="0">
              <a:lnSpc>
                <a:spcPct val="80000"/>
              </a:lnSpc>
              <a:spcAft>
                <a:spcPts val="0"/>
              </a:spcAft>
              <a:buNone/>
              <a:defRPr sz="1100" b="1" cap="all" baseline="0"/>
            </a:lvl3pPr>
            <a:lvl4pPr>
              <a:lnSpc>
                <a:spcPct val="80000"/>
              </a:lnSpc>
              <a:spcAft>
                <a:spcPts val="0"/>
              </a:spcAft>
              <a:buNone/>
              <a:defRPr sz="1100" b="1" cap="all" baseline="0"/>
            </a:lvl4pPr>
            <a:lvl5pPr>
              <a:spcAft>
                <a:spcPts val="0"/>
              </a:spcAft>
              <a:buNone/>
              <a:defRPr sz="1100" b="1" cap="all" baseline="0"/>
            </a:lvl5pPr>
          </a:lstStyle>
          <a:p>
            <a:pPr lvl="0"/>
            <a:r>
              <a:rPr lang="en-GB"/>
              <a:t>IMAGE TEXT</a:t>
            </a:r>
            <a:endParaRPr lang="en-GB" dirty="0"/>
          </a:p>
        </p:txBody>
      </p:sp>
      <p:sp>
        <p:nvSpPr>
          <p:cNvPr id="5" name="Text Placeholder 5">
            <a:extLst>
              <a:ext uri="{FF2B5EF4-FFF2-40B4-BE49-F238E27FC236}">
                <a16:creationId xmlns:a16="http://schemas.microsoft.com/office/drawing/2014/main" id="{6B139212-6CFC-41D2-8FC4-04AFFFB5F675}"/>
              </a:ext>
            </a:extLst>
          </p:cNvPr>
          <p:cNvSpPr>
            <a:spLocks noGrp="1"/>
          </p:cNvSpPr>
          <p:nvPr>
            <p:ph type="body" sz="quarter" idx="26" hasCustomPrompt="1"/>
          </p:nvPr>
        </p:nvSpPr>
        <p:spPr>
          <a:xfrm>
            <a:off x="9756775" y="5389082"/>
            <a:ext cx="1630363" cy="317981"/>
          </a:xfrm>
        </p:spPr>
        <p:txBody>
          <a:bodyPr lIns="0" anchor="b" anchorCtr="0"/>
          <a:lstStyle>
            <a:lvl1pPr marL="0" indent="0" algn="l">
              <a:lnSpc>
                <a:spcPct val="80000"/>
              </a:lnSpc>
              <a:spcAft>
                <a:spcPts val="0"/>
              </a:spcAft>
              <a:buNone/>
              <a:defRPr sz="1100" b="1" cap="all" baseline="0"/>
            </a:lvl1pPr>
            <a:lvl2pPr marL="0" indent="0">
              <a:lnSpc>
                <a:spcPct val="80000"/>
              </a:lnSpc>
              <a:spcAft>
                <a:spcPts val="0"/>
              </a:spcAft>
              <a:buNone/>
              <a:defRPr sz="1100" b="1" cap="all" baseline="0"/>
            </a:lvl2pPr>
            <a:lvl3pPr marL="0" indent="0">
              <a:lnSpc>
                <a:spcPct val="80000"/>
              </a:lnSpc>
              <a:spcAft>
                <a:spcPts val="0"/>
              </a:spcAft>
              <a:buNone/>
              <a:defRPr sz="1100" b="1" cap="all" baseline="0"/>
            </a:lvl3pPr>
            <a:lvl4pPr>
              <a:lnSpc>
                <a:spcPct val="80000"/>
              </a:lnSpc>
              <a:spcAft>
                <a:spcPts val="0"/>
              </a:spcAft>
              <a:buNone/>
              <a:defRPr sz="1100" b="1" cap="all" baseline="0"/>
            </a:lvl4pPr>
            <a:lvl5pPr>
              <a:lnSpc>
                <a:spcPct val="80000"/>
              </a:lnSpc>
              <a:spcAft>
                <a:spcPts val="0"/>
              </a:spcAft>
              <a:buNone/>
              <a:defRPr sz="1100" b="1" cap="all" baseline="0"/>
            </a:lvl5pPr>
          </a:lstStyle>
          <a:p>
            <a:pPr lvl="0"/>
            <a:r>
              <a:rPr lang="en-GB"/>
              <a:t>IMAGE TEXT</a:t>
            </a:r>
            <a:endParaRPr lang="en-GB" dirty="0"/>
          </a:p>
        </p:txBody>
      </p:sp>
      <p:sp>
        <p:nvSpPr>
          <p:cNvPr id="10" name="Picture Placeholder 3">
            <a:extLst>
              <a:ext uri="{FF2B5EF4-FFF2-40B4-BE49-F238E27FC236}">
                <a16:creationId xmlns:a16="http://schemas.microsoft.com/office/drawing/2014/main" id="{D7B8568A-A4E1-4039-824E-AC07066BFE6C}"/>
              </a:ext>
            </a:extLst>
          </p:cNvPr>
          <p:cNvSpPr>
            <a:spLocks noGrp="1"/>
          </p:cNvSpPr>
          <p:nvPr>
            <p:ph type="pic" sz="quarter" idx="16" hasCustomPrompt="1"/>
          </p:nvPr>
        </p:nvSpPr>
        <p:spPr>
          <a:xfrm>
            <a:off x="798513" y="1645033"/>
            <a:ext cx="4886325" cy="3745114"/>
          </a:xfrm>
          <a:solidFill>
            <a:srgbClr val="F6F6F4"/>
          </a:solidFill>
        </p:spPr>
        <p:txBody>
          <a:bodyPr tIns="0" anchor="t" anchorCtr="0"/>
          <a:lstStyle>
            <a:lvl1pPr>
              <a:buNone/>
              <a:defRPr/>
            </a:lvl1pPr>
          </a:lstStyle>
          <a:p>
            <a:r>
              <a:rPr lang="en-GB" noProof="0" dirty="0"/>
              <a:t>Mark placeholder to insert image</a:t>
            </a:r>
          </a:p>
        </p:txBody>
      </p:sp>
      <p:sp>
        <p:nvSpPr>
          <p:cNvPr id="14" name="Picture Placeholder 3">
            <a:extLst>
              <a:ext uri="{FF2B5EF4-FFF2-40B4-BE49-F238E27FC236}">
                <a16:creationId xmlns:a16="http://schemas.microsoft.com/office/drawing/2014/main" id="{CF0DD355-BD0E-4C7A-AAD1-CDB85E6B5D3D}"/>
              </a:ext>
            </a:extLst>
          </p:cNvPr>
          <p:cNvSpPr>
            <a:spLocks noGrp="1"/>
          </p:cNvSpPr>
          <p:nvPr>
            <p:ph type="pic" sz="quarter" idx="19" hasCustomPrompt="1"/>
          </p:nvPr>
        </p:nvSpPr>
        <p:spPr>
          <a:xfrm>
            <a:off x="6499225" y="1645031"/>
            <a:ext cx="2443162" cy="3745116"/>
          </a:xfrm>
          <a:solidFill>
            <a:srgbClr val="F6F6F4"/>
          </a:solidFill>
        </p:spPr>
        <p:txBody>
          <a:bodyPr tIns="0" anchor="t" anchorCtr="0"/>
          <a:lstStyle>
            <a:lvl1pPr marL="0" indent="0">
              <a:spcAft>
                <a:spcPts val="0"/>
              </a:spcAft>
              <a:buNone/>
              <a:defRPr/>
            </a:lvl1pPr>
          </a:lstStyle>
          <a:p>
            <a:r>
              <a:rPr lang="en-GB" noProof="0" dirty="0"/>
              <a:t>Mark placeholder to insert image</a:t>
            </a:r>
          </a:p>
        </p:txBody>
      </p:sp>
      <p:sp>
        <p:nvSpPr>
          <p:cNvPr id="6" name="Picture Placeholder 3">
            <a:extLst>
              <a:ext uri="{FF2B5EF4-FFF2-40B4-BE49-F238E27FC236}">
                <a16:creationId xmlns:a16="http://schemas.microsoft.com/office/drawing/2014/main" id="{79B77179-6BCC-4E37-AE98-B3C52EB6D1B1}"/>
              </a:ext>
            </a:extLst>
          </p:cNvPr>
          <p:cNvSpPr>
            <a:spLocks noGrp="1"/>
          </p:cNvSpPr>
          <p:nvPr>
            <p:ph type="pic" sz="quarter" idx="17" hasCustomPrompt="1"/>
          </p:nvPr>
        </p:nvSpPr>
        <p:spPr>
          <a:xfrm>
            <a:off x="9756775" y="1645032"/>
            <a:ext cx="1630363" cy="3745115"/>
          </a:xfrm>
          <a:solidFill>
            <a:srgbClr val="F6F6F4"/>
          </a:solidFill>
        </p:spPr>
        <p:txBody>
          <a:bodyPr tIns="0" anchor="t" anchorCtr="0"/>
          <a:lstStyle>
            <a:lvl1pPr marL="0" indent="0">
              <a:spcAft>
                <a:spcPts val="0"/>
              </a:spcAft>
              <a:buNone/>
              <a:defRPr/>
            </a:lvl1pPr>
          </a:lstStyle>
          <a:p>
            <a:r>
              <a:rPr lang="en-GB" noProof="0" dirty="0"/>
              <a:t>Mark placeholder to insert image</a:t>
            </a:r>
          </a:p>
        </p:txBody>
      </p:sp>
      <p:sp>
        <p:nvSpPr>
          <p:cNvPr id="2" name="Slide Number Placeholder 1"/>
          <p:cNvSpPr>
            <a:spLocks noGrp="1"/>
          </p:cNvSpPr>
          <p:nvPr>
            <p:ph type="sldNum" sz="quarter" idx="10"/>
          </p:nvPr>
        </p:nvSpPr>
        <p:spPr/>
        <p:txBody>
          <a:bodyPr/>
          <a:lstStyle/>
          <a:p>
            <a:fld id="{31421AFA-3AE7-4CEA-BC9B-447859BED57B}" type="slidenum">
              <a:rPr lang="en-GB" smtClean="0"/>
              <a:pPr/>
              <a:t>‹#›</a:t>
            </a:fld>
            <a:endParaRPr lang="en-GB" dirty="0"/>
          </a:p>
        </p:txBody>
      </p:sp>
      <p:sp>
        <p:nvSpPr>
          <p:cNvPr id="12" name="Footer Placeholder 4">
            <a:extLst>
              <a:ext uri="{FF2B5EF4-FFF2-40B4-BE49-F238E27FC236}">
                <a16:creationId xmlns:a16="http://schemas.microsoft.com/office/drawing/2014/main" id="{5874BC50-6BE9-4C0E-B354-8E1950E1DEC6}"/>
              </a:ext>
            </a:extLst>
          </p:cNvPr>
          <p:cNvSpPr>
            <a:spLocks noGrp="1"/>
          </p:cNvSpPr>
          <p:nvPr>
            <p:ph type="ftr" sz="quarter" idx="3"/>
          </p:nvPr>
        </p:nvSpPr>
        <p:spPr>
          <a:xfrm>
            <a:off x="2427288" y="6281956"/>
            <a:ext cx="8143876" cy="155656"/>
          </a:xfrm>
          <a:prstGeom prst="rect">
            <a:avLst/>
          </a:prstGeom>
        </p:spPr>
        <p:txBody>
          <a:bodyPr vert="horz" wrap="square" lIns="0" tIns="0" rIns="0" bIns="0" numCol="1" anchor="ctr" anchorCtr="0" compatLnSpc="1">
            <a:prstTxWarp prst="textNoShape">
              <a:avLst/>
            </a:prstTxWarp>
          </a:bodyPr>
          <a:lstStyle>
            <a:lvl1pPr>
              <a:defRPr lang="en-GB" sz="800" baseline="0"/>
            </a:lvl1pPr>
          </a:lstStyle>
          <a:p>
            <a:pPr algn="r"/>
            <a:endParaRPr lang="en-GB" dirty="0"/>
          </a:p>
        </p:txBody>
      </p:sp>
      <p:sp>
        <p:nvSpPr>
          <p:cNvPr id="15" name="Date_DateCustomA">
            <a:extLst>
              <a:ext uri="{FF2B5EF4-FFF2-40B4-BE49-F238E27FC236}">
                <a16:creationId xmlns:a16="http://schemas.microsoft.com/office/drawing/2014/main" id="{A27BE1DC-8318-4E12-A678-697DBD2158D0}"/>
              </a:ext>
            </a:extLst>
          </p:cNvPr>
          <p:cNvSpPr>
            <a:spLocks noGrp="1"/>
          </p:cNvSpPr>
          <p:nvPr>
            <p:ph type="dt" sz="half" idx="2"/>
          </p:nvPr>
        </p:nvSpPr>
        <p:spPr>
          <a:xfrm>
            <a:off x="10682289" y="6142932"/>
            <a:ext cx="704849" cy="122355"/>
          </a:xfrm>
          <a:prstGeom prst="rect">
            <a:avLst/>
          </a:prstGeom>
        </p:spPr>
        <p:txBody>
          <a:bodyPr vert="horz" wrap="square" lIns="0" tIns="0" rIns="0" bIns="0" numCol="1" anchor="ctr" anchorCtr="0" compatLnSpc="1">
            <a:prstTxWarp prst="textNoShape">
              <a:avLst/>
            </a:prstTxWarp>
          </a:bodyPr>
          <a:lstStyle>
            <a:lvl1pPr>
              <a:defRPr lang="en-GB" sz="800" smtClean="0">
                <a:solidFill>
                  <a:schemeClr val="tx1"/>
                </a:solidFill>
              </a:defRPr>
            </a:lvl1pPr>
          </a:lstStyle>
          <a:p>
            <a:pPr algn="r"/>
            <a:fld id="{670B47BD-1B93-49E8-8F1A-50F28146FAEE}" type="datetime1">
              <a:rPr lang="en-GB" smtClean="0"/>
              <a:t>15/07/2020</a:t>
            </a:fld>
            <a:endParaRPr lang="en-GB" dirty="0"/>
          </a:p>
        </p:txBody>
      </p:sp>
    </p:spTree>
    <p:extLst>
      <p:ext uri="{BB962C8B-B14F-4D97-AF65-F5344CB8AC3E}">
        <p14:creationId xmlns:p14="http://schemas.microsoft.com/office/powerpoint/2010/main" val="238274184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hree images (B)">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69AAF93-6D36-4195-82B9-DF0720EC521B}"/>
              </a:ext>
            </a:extLst>
          </p:cNvPr>
          <p:cNvSpPr>
            <a:spLocks noGrp="1"/>
          </p:cNvSpPr>
          <p:nvPr>
            <p:ph type="title"/>
          </p:nvPr>
        </p:nvSpPr>
        <p:spPr>
          <a:xfrm>
            <a:off x="798512" y="452543"/>
            <a:ext cx="10588625" cy="748800"/>
          </a:xfrm>
        </p:spPr>
        <p:txBody>
          <a:bodyPr/>
          <a:lstStyle/>
          <a:p>
            <a:r>
              <a:rPr lang="en-US"/>
              <a:t>Click to edit Master title style</a:t>
            </a:r>
            <a:endParaRPr lang="en-GB" dirty="0"/>
          </a:p>
        </p:txBody>
      </p:sp>
      <p:sp>
        <p:nvSpPr>
          <p:cNvPr id="9" name="Text Placeholder 3">
            <a:extLst>
              <a:ext uri="{FF2B5EF4-FFF2-40B4-BE49-F238E27FC236}">
                <a16:creationId xmlns:a16="http://schemas.microsoft.com/office/drawing/2014/main" id="{CEF889C6-83CD-4604-AD8C-C94AFB21FCA2}"/>
              </a:ext>
            </a:extLst>
          </p:cNvPr>
          <p:cNvSpPr>
            <a:spLocks noGrp="1"/>
          </p:cNvSpPr>
          <p:nvPr>
            <p:ph type="body" sz="quarter" idx="14" hasCustomPrompt="1"/>
          </p:nvPr>
        </p:nvSpPr>
        <p:spPr>
          <a:xfrm>
            <a:off x="798513" y="5389082"/>
            <a:ext cx="5700712" cy="318240"/>
          </a:xfrm>
        </p:spPr>
        <p:txBody>
          <a:bodyPr lIns="0" anchor="b" anchorCtr="0"/>
          <a:lstStyle>
            <a:lvl1pPr marL="0" indent="0">
              <a:lnSpc>
                <a:spcPct val="80000"/>
              </a:lnSpc>
              <a:spcAft>
                <a:spcPts val="0"/>
              </a:spcAft>
              <a:buFont typeface="Arial" panose="020B0604020202020204" pitchFamily="34" charset="0"/>
              <a:buChar char="​"/>
              <a:defRPr sz="1100" b="1" i="0" cap="all" spc="-50" baseline="0">
                <a:solidFill>
                  <a:schemeClr val="tx1"/>
                </a:solidFill>
              </a:defRPr>
            </a:lvl1pPr>
            <a:lvl2pPr marL="0" indent="0">
              <a:lnSpc>
                <a:spcPct val="100000"/>
              </a:lnSpc>
              <a:buFont typeface="Arial" panose="020B0604020202020204" pitchFamily="34" charset="0"/>
              <a:buNone/>
              <a:defRPr sz="2400" baseline="0">
                <a:solidFill>
                  <a:schemeClr val="tx2"/>
                </a:solidFill>
              </a:defRPr>
            </a:lvl2pPr>
            <a:lvl3pPr marL="0" indent="0">
              <a:lnSpc>
                <a:spcPct val="100000"/>
              </a:lnSpc>
              <a:buFont typeface="Arial" panose="020B0604020202020204" pitchFamily="34" charset="0"/>
              <a:buChar char="​"/>
              <a:defRPr sz="1050" i="1">
                <a:solidFill>
                  <a:schemeClr val="bg2"/>
                </a:solidFill>
              </a:defRPr>
            </a:lvl3pPr>
            <a:lvl4pPr marL="176213" indent="-176213">
              <a:lnSpc>
                <a:spcPct val="100000"/>
              </a:lnSpc>
              <a:buFont typeface="+mj-lt"/>
              <a:buAutoNum type="arabicPeriod"/>
              <a:defRPr sz="1200">
                <a:solidFill>
                  <a:schemeClr val="bg2"/>
                </a:solidFill>
              </a:defRPr>
            </a:lvl4pPr>
            <a:lvl5pPr marL="176213" indent="-176213">
              <a:lnSpc>
                <a:spcPct val="100000"/>
              </a:lnSpc>
              <a:buFont typeface="+mj-lt"/>
              <a:buAutoNum type="alphaUcPeriod"/>
              <a:defRPr sz="1200" b="0" cap="none" baseline="0">
                <a:solidFill>
                  <a:schemeClr val="bg2"/>
                </a:solidFill>
              </a:defRPr>
            </a:lvl5pPr>
          </a:lstStyle>
          <a:p>
            <a:pPr lvl="0"/>
            <a:r>
              <a:rPr lang="en-GB"/>
              <a:t>IMAGE TEXT</a:t>
            </a:r>
            <a:endParaRPr lang="en-GB" dirty="0"/>
          </a:p>
        </p:txBody>
      </p:sp>
      <p:sp>
        <p:nvSpPr>
          <p:cNvPr id="11" name="Text Placeholder 4">
            <a:extLst>
              <a:ext uri="{FF2B5EF4-FFF2-40B4-BE49-F238E27FC236}">
                <a16:creationId xmlns:a16="http://schemas.microsoft.com/office/drawing/2014/main" id="{3E2CB951-B63B-4713-9C55-151E8F70764A}"/>
              </a:ext>
            </a:extLst>
          </p:cNvPr>
          <p:cNvSpPr>
            <a:spLocks noGrp="1"/>
          </p:cNvSpPr>
          <p:nvPr>
            <p:ph type="body" sz="quarter" idx="25" hasCustomPrompt="1"/>
          </p:nvPr>
        </p:nvSpPr>
        <p:spPr>
          <a:xfrm>
            <a:off x="7313612" y="5389082"/>
            <a:ext cx="1628776" cy="318240"/>
          </a:xfrm>
        </p:spPr>
        <p:txBody>
          <a:bodyPr lIns="0" anchor="b" anchorCtr="0"/>
          <a:lstStyle>
            <a:lvl1pPr marL="0" indent="0">
              <a:lnSpc>
                <a:spcPct val="80000"/>
              </a:lnSpc>
              <a:spcAft>
                <a:spcPts val="0"/>
              </a:spcAft>
              <a:buNone/>
              <a:defRPr sz="1100" b="1" cap="all" baseline="0"/>
            </a:lvl1pPr>
            <a:lvl2pPr marL="0" indent="0">
              <a:lnSpc>
                <a:spcPct val="80000"/>
              </a:lnSpc>
              <a:spcAft>
                <a:spcPts val="0"/>
              </a:spcAft>
              <a:buNone/>
              <a:defRPr sz="1100" b="1" cap="all" baseline="0"/>
            </a:lvl2pPr>
            <a:lvl3pPr marL="0" indent="0">
              <a:lnSpc>
                <a:spcPct val="80000"/>
              </a:lnSpc>
              <a:spcAft>
                <a:spcPts val="0"/>
              </a:spcAft>
              <a:buNone/>
              <a:defRPr sz="1100" b="1" cap="all" baseline="0"/>
            </a:lvl3pPr>
            <a:lvl4pPr>
              <a:lnSpc>
                <a:spcPct val="80000"/>
              </a:lnSpc>
              <a:spcAft>
                <a:spcPts val="0"/>
              </a:spcAft>
              <a:buNone/>
              <a:defRPr sz="1100" b="1" cap="all" baseline="0"/>
            </a:lvl4pPr>
            <a:lvl5pPr>
              <a:spcAft>
                <a:spcPts val="0"/>
              </a:spcAft>
              <a:buNone/>
              <a:defRPr sz="1100" b="1" cap="all" baseline="0"/>
            </a:lvl5pPr>
          </a:lstStyle>
          <a:p>
            <a:pPr lvl="0"/>
            <a:r>
              <a:rPr lang="en-GB"/>
              <a:t>IMAGE TEXT</a:t>
            </a:r>
            <a:endParaRPr lang="en-GB" dirty="0"/>
          </a:p>
        </p:txBody>
      </p:sp>
      <p:sp>
        <p:nvSpPr>
          <p:cNvPr id="12" name="Text Placeholder 5">
            <a:extLst>
              <a:ext uri="{FF2B5EF4-FFF2-40B4-BE49-F238E27FC236}">
                <a16:creationId xmlns:a16="http://schemas.microsoft.com/office/drawing/2014/main" id="{4ABF96D0-72C6-404F-8711-EC888AA24B29}"/>
              </a:ext>
            </a:extLst>
          </p:cNvPr>
          <p:cNvSpPr>
            <a:spLocks noGrp="1"/>
          </p:cNvSpPr>
          <p:nvPr>
            <p:ph type="body" sz="quarter" idx="26" hasCustomPrompt="1"/>
          </p:nvPr>
        </p:nvSpPr>
        <p:spPr>
          <a:xfrm>
            <a:off x="9756775" y="5389082"/>
            <a:ext cx="1630363" cy="318240"/>
          </a:xfrm>
        </p:spPr>
        <p:txBody>
          <a:bodyPr lIns="0" anchor="b" anchorCtr="0"/>
          <a:lstStyle>
            <a:lvl1pPr marL="0" indent="0" algn="l">
              <a:lnSpc>
                <a:spcPct val="80000"/>
              </a:lnSpc>
              <a:spcAft>
                <a:spcPts val="0"/>
              </a:spcAft>
              <a:buNone/>
              <a:defRPr sz="1100" b="1" cap="all" baseline="0"/>
            </a:lvl1pPr>
            <a:lvl2pPr marL="0" indent="0">
              <a:lnSpc>
                <a:spcPct val="80000"/>
              </a:lnSpc>
              <a:spcAft>
                <a:spcPts val="0"/>
              </a:spcAft>
              <a:buNone/>
              <a:defRPr sz="1100" b="1" cap="all" baseline="0"/>
            </a:lvl2pPr>
            <a:lvl3pPr marL="0" indent="0">
              <a:lnSpc>
                <a:spcPct val="80000"/>
              </a:lnSpc>
              <a:spcAft>
                <a:spcPts val="0"/>
              </a:spcAft>
              <a:buNone/>
              <a:defRPr sz="1100" b="1" cap="all" baseline="0"/>
            </a:lvl3pPr>
            <a:lvl4pPr>
              <a:lnSpc>
                <a:spcPct val="80000"/>
              </a:lnSpc>
              <a:spcAft>
                <a:spcPts val="0"/>
              </a:spcAft>
              <a:buNone/>
              <a:defRPr sz="1100" b="1" cap="all" baseline="0"/>
            </a:lvl4pPr>
            <a:lvl5pPr>
              <a:lnSpc>
                <a:spcPct val="80000"/>
              </a:lnSpc>
              <a:spcAft>
                <a:spcPts val="0"/>
              </a:spcAft>
              <a:buNone/>
              <a:defRPr sz="1100" b="1" cap="all" baseline="0"/>
            </a:lvl5pPr>
          </a:lstStyle>
          <a:p>
            <a:pPr lvl="0"/>
            <a:r>
              <a:rPr lang="en-GB"/>
              <a:t>IMAGE TEXT</a:t>
            </a:r>
            <a:endParaRPr lang="en-GB" dirty="0"/>
          </a:p>
        </p:txBody>
      </p:sp>
      <p:sp>
        <p:nvSpPr>
          <p:cNvPr id="10" name="Picture Placeholder 3">
            <a:extLst>
              <a:ext uri="{FF2B5EF4-FFF2-40B4-BE49-F238E27FC236}">
                <a16:creationId xmlns:a16="http://schemas.microsoft.com/office/drawing/2014/main" id="{D7B8568A-A4E1-4039-824E-AC07066BFE6C}"/>
              </a:ext>
            </a:extLst>
          </p:cNvPr>
          <p:cNvSpPr>
            <a:spLocks noGrp="1"/>
          </p:cNvSpPr>
          <p:nvPr>
            <p:ph type="pic" sz="quarter" idx="16" hasCustomPrompt="1"/>
          </p:nvPr>
        </p:nvSpPr>
        <p:spPr>
          <a:xfrm>
            <a:off x="796925" y="1645033"/>
            <a:ext cx="5702300" cy="3745114"/>
          </a:xfrm>
          <a:solidFill>
            <a:srgbClr val="F6F6F4"/>
          </a:solidFill>
        </p:spPr>
        <p:txBody>
          <a:bodyPr tIns="0" anchor="t" anchorCtr="0"/>
          <a:lstStyle>
            <a:lvl1pPr>
              <a:buNone/>
              <a:defRPr/>
            </a:lvl1pPr>
          </a:lstStyle>
          <a:p>
            <a:r>
              <a:rPr lang="en-GB" noProof="0" dirty="0"/>
              <a:t>Mark placeholder to insert image</a:t>
            </a:r>
          </a:p>
        </p:txBody>
      </p:sp>
      <p:sp>
        <p:nvSpPr>
          <p:cNvPr id="14" name="Picture Placeholder 3">
            <a:extLst>
              <a:ext uri="{FF2B5EF4-FFF2-40B4-BE49-F238E27FC236}">
                <a16:creationId xmlns:a16="http://schemas.microsoft.com/office/drawing/2014/main" id="{CF0DD355-BD0E-4C7A-AAD1-CDB85E6B5D3D}"/>
              </a:ext>
            </a:extLst>
          </p:cNvPr>
          <p:cNvSpPr>
            <a:spLocks noGrp="1"/>
          </p:cNvSpPr>
          <p:nvPr>
            <p:ph type="pic" sz="quarter" idx="19" hasCustomPrompt="1"/>
          </p:nvPr>
        </p:nvSpPr>
        <p:spPr>
          <a:xfrm>
            <a:off x="7313612" y="1645031"/>
            <a:ext cx="1628776" cy="3745116"/>
          </a:xfrm>
          <a:solidFill>
            <a:srgbClr val="F6F6F4"/>
          </a:solidFill>
        </p:spPr>
        <p:txBody>
          <a:bodyPr tIns="0" anchor="t" anchorCtr="0"/>
          <a:lstStyle>
            <a:lvl1pPr marL="0" indent="0">
              <a:buNone/>
              <a:defRPr/>
            </a:lvl1pPr>
          </a:lstStyle>
          <a:p>
            <a:r>
              <a:rPr lang="en-GB" noProof="0" dirty="0"/>
              <a:t>Mark placeholder to insert image</a:t>
            </a:r>
          </a:p>
        </p:txBody>
      </p:sp>
      <p:sp>
        <p:nvSpPr>
          <p:cNvPr id="6" name="Picture Placeholder 3">
            <a:extLst>
              <a:ext uri="{FF2B5EF4-FFF2-40B4-BE49-F238E27FC236}">
                <a16:creationId xmlns:a16="http://schemas.microsoft.com/office/drawing/2014/main" id="{79B77179-6BCC-4E37-AE98-B3C52EB6D1B1}"/>
              </a:ext>
            </a:extLst>
          </p:cNvPr>
          <p:cNvSpPr>
            <a:spLocks noGrp="1"/>
          </p:cNvSpPr>
          <p:nvPr>
            <p:ph type="pic" sz="quarter" idx="17" hasCustomPrompt="1"/>
          </p:nvPr>
        </p:nvSpPr>
        <p:spPr>
          <a:xfrm>
            <a:off x="9756775" y="1645032"/>
            <a:ext cx="1630363" cy="3745115"/>
          </a:xfrm>
          <a:solidFill>
            <a:srgbClr val="F6F6F4"/>
          </a:solidFill>
        </p:spPr>
        <p:txBody>
          <a:bodyPr tIns="0" anchor="t" anchorCtr="0"/>
          <a:lstStyle>
            <a:lvl1pPr marL="0" indent="0">
              <a:buNone/>
              <a:defRPr/>
            </a:lvl1pPr>
          </a:lstStyle>
          <a:p>
            <a:r>
              <a:rPr lang="en-GB" noProof="0" dirty="0"/>
              <a:t>Mark placeholder to insert image</a:t>
            </a:r>
          </a:p>
        </p:txBody>
      </p:sp>
      <p:sp>
        <p:nvSpPr>
          <p:cNvPr id="2" name="Slide Number Placeholder 1"/>
          <p:cNvSpPr>
            <a:spLocks noGrp="1"/>
          </p:cNvSpPr>
          <p:nvPr>
            <p:ph type="sldNum" sz="quarter" idx="10"/>
          </p:nvPr>
        </p:nvSpPr>
        <p:spPr/>
        <p:txBody>
          <a:bodyPr/>
          <a:lstStyle/>
          <a:p>
            <a:fld id="{31421AFA-3AE7-4CEA-BC9B-447859BED57B}" type="slidenum">
              <a:rPr lang="en-GB" smtClean="0"/>
              <a:pPr/>
              <a:t>‹#›</a:t>
            </a:fld>
            <a:endParaRPr lang="en-GB" dirty="0"/>
          </a:p>
        </p:txBody>
      </p:sp>
      <p:sp>
        <p:nvSpPr>
          <p:cNvPr id="13" name="Footer Placeholder 4">
            <a:extLst>
              <a:ext uri="{FF2B5EF4-FFF2-40B4-BE49-F238E27FC236}">
                <a16:creationId xmlns:a16="http://schemas.microsoft.com/office/drawing/2014/main" id="{B6ABE9CB-A3E8-48D2-82D8-BB162FBC2ACE}"/>
              </a:ext>
            </a:extLst>
          </p:cNvPr>
          <p:cNvSpPr>
            <a:spLocks noGrp="1"/>
          </p:cNvSpPr>
          <p:nvPr>
            <p:ph type="ftr" sz="quarter" idx="3"/>
          </p:nvPr>
        </p:nvSpPr>
        <p:spPr>
          <a:xfrm>
            <a:off x="2427288" y="6281956"/>
            <a:ext cx="8143876" cy="155656"/>
          </a:xfrm>
          <a:prstGeom prst="rect">
            <a:avLst/>
          </a:prstGeom>
        </p:spPr>
        <p:txBody>
          <a:bodyPr vert="horz" wrap="square" lIns="0" tIns="0" rIns="0" bIns="0" numCol="1" anchor="ctr" anchorCtr="0" compatLnSpc="1">
            <a:prstTxWarp prst="textNoShape">
              <a:avLst/>
            </a:prstTxWarp>
          </a:bodyPr>
          <a:lstStyle>
            <a:lvl1pPr>
              <a:defRPr lang="en-GB" sz="800" baseline="0"/>
            </a:lvl1pPr>
          </a:lstStyle>
          <a:p>
            <a:pPr algn="r"/>
            <a:endParaRPr lang="en-GB" dirty="0"/>
          </a:p>
        </p:txBody>
      </p:sp>
      <p:sp>
        <p:nvSpPr>
          <p:cNvPr id="16" name="Date_DateCustomA">
            <a:extLst>
              <a:ext uri="{FF2B5EF4-FFF2-40B4-BE49-F238E27FC236}">
                <a16:creationId xmlns:a16="http://schemas.microsoft.com/office/drawing/2014/main" id="{F8AC17EF-756D-46C0-9E6D-5F5BC146218E}"/>
              </a:ext>
            </a:extLst>
          </p:cNvPr>
          <p:cNvSpPr>
            <a:spLocks noGrp="1"/>
          </p:cNvSpPr>
          <p:nvPr>
            <p:ph type="dt" sz="half" idx="2"/>
          </p:nvPr>
        </p:nvSpPr>
        <p:spPr>
          <a:xfrm>
            <a:off x="10682289" y="6142932"/>
            <a:ext cx="704849" cy="122355"/>
          </a:xfrm>
          <a:prstGeom prst="rect">
            <a:avLst/>
          </a:prstGeom>
        </p:spPr>
        <p:txBody>
          <a:bodyPr vert="horz" wrap="square" lIns="0" tIns="0" rIns="0" bIns="0" numCol="1" anchor="ctr" anchorCtr="0" compatLnSpc="1">
            <a:prstTxWarp prst="textNoShape">
              <a:avLst/>
            </a:prstTxWarp>
          </a:bodyPr>
          <a:lstStyle>
            <a:lvl1pPr>
              <a:defRPr lang="en-GB" sz="800" smtClean="0">
                <a:solidFill>
                  <a:schemeClr val="tx1"/>
                </a:solidFill>
              </a:defRPr>
            </a:lvl1pPr>
          </a:lstStyle>
          <a:p>
            <a:pPr algn="r"/>
            <a:fld id="{98217C0B-9033-4A97-8B9B-43B4113B467B}" type="datetime1">
              <a:rPr lang="en-GB" smtClean="0"/>
              <a:t>15/07/2020</a:t>
            </a:fld>
            <a:endParaRPr lang="en-GB" dirty="0"/>
          </a:p>
        </p:txBody>
      </p:sp>
    </p:spTree>
    <p:extLst>
      <p:ext uri="{BB962C8B-B14F-4D97-AF65-F5344CB8AC3E}">
        <p14:creationId xmlns:p14="http://schemas.microsoft.com/office/powerpoint/2010/main" val="344925974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Four images (A)">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23A1CA0-6B95-4682-8F2B-A2CB29E9A06F}"/>
              </a:ext>
            </a:extLst>
          </p:cNvPr>
          <p:cNvSpPr>
            <a:spLocks noGrp="1"/>
          </p:cNvSpPr>
          <p:nvPr>
            <p:ph type="title"/>
          </p:nvPr>
        </p:nvSpPr>
        <p:spPr>
          <a:xfrm>
            <a:off x="798512" y="452543"/>
            <a:ext cx="10588625" cy="748800"/>
          </a:xfrm>
        </p:spPr>
        <p:txBody>
          <a:bodyPr/>
          <a:lstStyle/>
          <a:p>
            <a:r>
              <a:rPr lang="en-US"/>
              <a:t>Click to edit Master title style</a:t>
            </a:r>
            <a:endParaRPr lang="en-GB" dirty="0"/>
          </a:p>
        </p:txBody>
      </p:sp>
      <p:sp>
        <p:nvSpPr>
          <p:cNvPr id="9" name="Text Placeholder 3">
            <a:extLst>
              <a:ext uri="{FF2B5EF4-FFF2-40B4-BE49-F238E27FC236}">
                <a16:creationId xmlns:a16="http://schemas.microsoft.com/office/drawing/2014/main" id="{CEF889C6-83CD-4604-AD8C-C94AFB21FCA2}"/>
              </a:ext>
            </a:extLst>
          </p:cNvPr>
          <p:cNvSpPr>
            <a:spLocks noGrp="1"/>
          </p:cNvSpPr>
          <p:nvPr>
            <p:ph type="body" sz="quarter" idx="14" hasCustomPrompt="1"/>
          </p:nvPr>
        </p:nvSpPr>
        <p:spPr>
          <a:xfrm>
            <a:off x="796925" y="5389082"/>
            <a:ext cx="5702299" cy="318240"/>
          </a:xfrm>
        </p:spPr>
        <p:txBody>
          <a:bodyPr lIns="0" anchor="b" anchorCtr="0"/>
          <a:lstStyle>
            <a:lvl1pPr marL="0" indent="0">
              <a:lnSpc>
                <a:spcPct val="80000"/>
              </a:lnSpc>
              <a:spcAft>
                <a:spcPts val="0"/>
              </a:spcAft>
              <a:buFont typeface="Arial" panose="020B0604020202020204" pitchFamily="34" charset="0"/>
              <a:buChar char="​"/>
              <a:defRPr sz="1100" b="1" i="0" cap="all" spc="-50" baseline="0">
                <a:solidFill>
                  <a:schemeClr val="tx1"/>
                </a:solidFill>
              </a:defRPr>
            </a:lvl1pPr>
            <a:lvl2pPr marL="0" indent="0">
              <a:lnSpc>
                <a:spcPct val="100000"/>
              </a:lnSpc>
              <a:buFont typeface="Arial" panose="020B0604020202020204" pitchFamily="34" charset="0"/>
              <a:buNone/>
              <a:defRPr sz="2400" baseline="0">
                <a:solidFill>
                  <a:schemeClr val="tx2"/>
                </a:solidFill>
              </a:defRPr>
            </a:lvl2pPr>
            <a:lvl3pPr marL="0" indent="0">
              <a:lnSpc>
                <a:spcPct val="100000"/>
              </a:lnSpc>
              <a:buFont typeface="Arial" panose="020B0604020202020204" pitchFamily="34" charset="0"/>
              <a:buChar char="​"/>
              <a:defRPr sz="1050" i="1">
                <a:solidFill>
                  <a:schemeClr val="bg2"/>
                </a:solidFill>
              </a:defRPr>
            </a:lvl3pPr>
            <a:lvl4pPr marL="176213" indent="-176213">
              <a:lnSpc>
                <a:spcPct val="100000"/>
              </a:lnSpc>
              <a:buFont typeface="+mj-lt"/>
              <a:buAutoNum type="arabicPeriod"/>
              <a:defRPr sz="1200">
                <a:solidFill>
                  <a:schemeClr val="bg2"/>
                </a:solidFill>
              </a:defRPr>
            </a:lvl4pPr>
            <a:lvl5pPr marL="176213" indent="-176213">
              <a:lnSpc>
                <a:spcPct val="100000"/>
              </a:lnSpc>
              <a:buFont typeface="+mj-lt"/>
              <a:buAutoNum type="alphaUcPeriod"/>
              <a:defRPr sz="1200" b="0" cap="none" baseline="0">
                <a:solidFill>
                  <a:schemeClr val="bg2"/>
                </a:solidFill>
              </a:defRPr>
            </a:lvl5pPr>
          </a:lstStyle>
          <a:p>
            <a:pPr lvl="0"/>
            <a:r>
              <a:rPr lang="en-GB"/>
              <a:t>Image text</a:t>
            </a:r>
            <a:endParaRPr lang="en-GB" dirty="0"/>
          </a:p>
        </p:txBody>
      </p:sp>
      <p:sp>
        <p:nvSpPr>
          <p:cNvPr id="12" name="Text Placeholder 4">
            <a:extLst>
              <a:ext uri="{FF2B5EF4-FFF2-40B4-BE49-F238E27FC236}">
                <a16:creationId xmlns:a16="http://schemas.microsoft.com/office/drawing/2014/main" id="{7F8FEFC5-5B98-4110-A017-739F63CE87B2}"/>
              </a:ext>
            </a:extLst>
          </p:cNvPr>
          <p:cNvSpPr>
            <a:spLocks noGrp="1"/>
          </p:cNvSpPr>
          <p:nvPr>
            <p:ph type="body" sz="quarter" idx="25" hasCustomPrompt="1"/>
          </p:nvPr>
        </p:nvSpPr>
        <p:spPr>
          <a:xfrm>
            <a:off x="7313612" y="5389082"/>
            <a:ext cx="1628775" cy="318240"/>
          </a:xfrm>
        </p:spPr>
        <p:txBody>
          <a:bodyPr lIns="0" anchor="b" anchorCtr="0"/>
          <a:lstStyle>
            <a:lvl1pPr marL="0" indent="0">
              <a:lnSpc>
                <a:spcPct val="80000"/>
              </a:lnSpc>
              <a:spcAft>
                <a:spcPts val="0"/>
              </a:spcAft>
              <a:buNone/>
              <a:defRPr sz="1100" b="1" cap="all" baseline="0"/>
            </a:lvl1pPr>
            <a:lvl2pPr marL="0" indent="0">
              <a:lnSpc>
                <a:spcPct val="80000"/>
              </a:lnSpc>
              <a:spcAft>
                <a:spcPts val="0"/>
              </a:spcAft>
              <a:buNone/>
              <a:defRPr sz="1100" b="1" cap="all" baseline="0"/>
            </a:lvl2pPr>
            <a:lvl3pPr marL="0" indent="0">
              <a:lnSpc>
                <a:spcPct val="80000"/>
              </a:lnSpc>
              <a:spcAft>
                <a:spcPts val="0"/>
              </a:spcAft>
              <a:buNone/>
              <a:defRPr sz="1100" b="1" cap="all" baseline="0"/>
            </a:lvl3pPr>
            <a:lvl4pPr>
              <a:lnSpc>
                <a:spcPct val="80000"/>
              </a:lnSpc>
              <a:spcAft>
                <a:spcPts val="0"/>
              </a:spcAft>
              <a:buNone/>
              <a:defRPr sz="1100" b="1" cap="all" baseline="0"/>
            </a:lvl4pPr>
            <a:lvl5pPr>
              <a:spcAft>
                <a:spcPts val="0"/>
              </a:spcAft>
              <a:buNone/>
              <a:defRPr sz="1100" b="1" cap="all" baseline="0"/>
            </a:lvl5pPr>
          </a:lstStyle>
          <a:p>
            <a:pPr lvl="0"/>
            <a:r>
              <a:rPr lang="en-GB"/>
              <a:t>Image text</a:t>
            </a:r>
            <a:endParaRPr lang="en-GB" dirty="0"/>
          </a:p>
        </p:txBody>
      </p:sp>
      <p:sp>
        <p:nvSpPr>
          <p:cNvPr id="13" name="Text Placeholder 5">
            <a:extLst>
              <a:ext uri="{FF2B5EF4-FFF2-40B4-BE49-F238E27FC236}">
                <a16:creationId xmlns:a16="http://schemas.microsoft.com/office/drawing/2014/main" id="{EED6E484-ADE4-491D-A306-116A904F4278}"/>
              </a:ext>
            </a:extLst>
          </p:cNvPr>
          <p:cNvSpPr>
            <a:spLocks noGrp="1"/>
          </p:cNvSpPr>
          <p:nvPr>
            <p:ph type="body" sz="quarter" idx="26" hasCustomPrompt="1"/>
          </p:nvPr>
        </p:nvSpPr>
        <p:spPr>
          <a:xfrm>
            <a:off x="9756775" y="3145100"/>
            <a:ext cx="1630363" cy="318240"/>
          </a:xfrm>
        </p:spPr>
        <p:txBody>
          <a:bodyPr lIns="0" anchor="b" anchorCtr="0"/>
          <a:lstStyle>
            <a:lvl1pPr marL="0" indent="0" algn="l">
              <a:lnSpc>
                <a:spcPct val="80000"/>
              </a:lnSpc>
              <a:spcAft>
                <a:spcPts val="0"/>
              </a:spcAft>
              <a:buNone/>
              <a:defRPr sz="1100" b="1" cap="all" baseline="0"/>
            </a:lvl1pPr>
            <a:lvl2pPr marL="0" indent="0">
              <a:lnSpc>
                <a:spcPct val="80000"/>
              </a:lnSpc>
              <a:spcAft>
                <a:spcPts val="0"/>
              </a:spcAft>
              <a:buNone/>
              <a:defRPr sz="1100" b="1" cap="all" baseline="0"/>
            </a:lvl2pPr>
            <a:lvl3pPr marL="0" indent="0">
              <a:lnSpc>
                <a:spcPct val="80000"/>
              </a:lnSpc>
              <a:spcAft>
                <a:spcPts val="0"/>
              </a:spcAft>
              <a:buNone/>
              <a:defRPr sz="1100" b="1" cap="all" baseline="0"/>
            </a:lvl3pPr>
            <a:lvl4pPr>
              <a:lnSpc>
                <a:spcPct val="80000"/>
              </a:lnSpc>
              <a:spcAft>
                <a:spcPts val="0"/>
              </a:spcAft>
              <a:buNone/>
              <a:defRPr sz="1100" b="1" cap="all" baseline="0"/>
            </a:lvl4pPr>
            <a:lvl5pPr>
              <a:lnSpc>
                <a:spcPct val="80000"/>
              </a:lnSpc>
              <a:spcAft>
                <a:spcPts val="0"/>
              </a:spcAft>
              <a:buNone/>
              <a:defRPr sz="1100" b="1" cap="all" baseline="0"/>
            </a:lvl5pPr>
          </a:lstStyle>
          <a:p>
            <a:pPr lvl="0"/>
            <a:r>
              <a:rPr lang="en-GB"/>
              <a:t>Image text</a:t>
            </a:r>
            <a:endParaRPr lang="en-GB" dirty="0"/>
          </a:p>
        </p:txBody>
      </p:sp>
      <p:sp>
        <p:nvSpPr>
          <p:cNvPr id="5" name="Text Placeholder 6">
            <a:extLst>
              <a:ext uri="{FF2B5EF4-FFF2-40B4-BE49-F238E27FC236}">
                <a16:creationId xmlns:a16="http://schemas.microsoft.com/office/drawing/2014/main" id="{1D494126-0696-4DB9-B563-2B5C9722422F}"/>
              </a:ext>
            </a:extLst>
          </p:cNvPr>
          <p:cNvSpPr>
            <a:spLocks noGrp="1"/>
          </p:cNvSpPr>
          <p:nvPr>
            <p:ph type="body" sz="quarter" idx="27" hasCustomPrompt="1"/>
          </p:nvPr>
        </p:nvSpPr>
        <p:spPr>
          <a:xfrm>
            <a:off x="9756775" y="5389082"/>
            <a:ext cx="1630363" cy="318240"/>
          </a:xfrm>
        </p:spPr>
        <p:txBody>
          <a:bodyPr lIns="0" anchor="b" anchorCtr="0"/>
          <a:lstStyle>
            <a:lvl1pPr marL="0" indent="0">
              <a:lnSpc>
                <a:spcPct val="80000"/>
              </a:lnSpc>
              <a:spcAft>
                <a:spcPts val="0"/>
              </a:spcAft>
              <a:buNone/>
              <a:defRPr sz="1100" b="1" cap="all" baseline="0"/>
            </a:lvl1pPr>
            <a:lvl2pPr marL="0" indent="0">
              <a:lnSpc>
                <a:spcPct val="80000"/>
              </a:lnSpc>
              <a:spcAft>
                <a:spcPts val="0"/>
              </a:spcAft>
              <a:buNone/>
              <a:defRPr sz="1100" b="1" cap="all" baseline="0"/>
            </a:lvl2pPr>
            <a:lvl3pPr marL="0" indent="0">
              <a:lnSpc>
                <a:spcPct val="80000"/>
              </a:lnSpc>
              <a:spcAft>
                <a:spcPts val="0"/>
              </a:spcAft>
              <a:buNone/>
              <a:defRPr sz="1100" b="1" cap="all" baseline="0"/>
            </a:lvl3pPr>
            <a:lvl4pPr indent="0">
              <a:lnSpc>
                <a:spcPct val="80000"/>
              </a:lnSpc>
              <a:spcAft>
                <a:spcPts val="0"/>
              </a:spcAft>
              <a:buNone/>
              <a:defRPr sz="1100" b="1" cap="all" baseline="0"/>
            </a:lvl4pPr>
            <a:lvl5pPr indent="0">
              <a:lnSpc>
                <a:spcPct val="80000"/>
              </a:lnSpc>
              <a:spcAft>
                <a:spcPts val="0"/>
              </a:spcAft>
              <a:buNone/>
              <a:defRPr sz="1100" b="1" cap="all" baseline="0"/>
            </a:lvl5pPr>
          </a:lstStyle>
          <a:p>
            <a:pPr lvl="0"/>
            <a:r>
              <a:rPr lang="en-GB"/>
              <a:t>Image text</a:t>
            </a:r>
            <a:endParaRPr lang="en-GB" dirty="0"/>
          </a:p>
        </p:txBody>
      </p:sp>
      <p:sp>
        <p:nvSpPr>
          <p:cNvPr id="10" name="Picture Placeholder 3">
            <a:extLst>
              <a:ext uri="{FF2B5EF4-FFF2-40B4-BE49-F238E27FC236}">
                <a16:creationId xmlns:a16="http://schemas.microsoft.com/office/drawing/2014/main" id="{D7B8568A-A4E1-4039-824E-AC07066BFE6C}"/>
              </a:ext>
            </a:extLst>
          </p:cNvPr>
          <p:cNvSpPr>
            <a:spLocks noGrp="1"/>
          </p:cNvSpPr>
          <p:nvPr>
            <p:ph type="pic" sz="quarter" idx="16" hasCustomPrompt="1"/>
          </p:nvPr>
        </p:nvSpPr>
        <p:spPr>
          <a:xfrm>
            <a:off x="798513" y="1645033"/>
            <a:ext cx="5700711" cy="3745114"/>
          </a:xfrm>
          <a:solidFill>
            <a:srgbClr val="F6F6F4"/>
          </a:solidFill>
        </p:spPr>
        <p:txBody>
          <a:bodyPr tIns="0" anchor="t" anchorCtr="0"/>
          <a:lstStyle>
            <a:lvl1pPr marL="0" indent="0">
              <a:spcAft>
                <a:spcPts val="0"/>
              </a:spcAft>
              <a:buNone/>
              <a:defRPr/>
            </a:lvl1pPr>
          </a:lstStyle>
          <a:p>
            <a:r>
              <a:rPr lang="en-GB" noProof="0" dirty="0"/>
              <a:t>Mark placeholder to insert image</a:t>
            </a:r>
          </a:p>
        </p:txBody>
      </p:sp>
      <p:sp>
        <p:nvSpPr>
          <p:cNvPr id="14" name="Picture Placeholder 3">
            <a:extLst>
              <a:ext uri="{FF2B5EF4-FFF2-40B4-BE49-F238E27FC236}">
                <a16:creationId xmlns:a16="http://schemas.microsoft.com/office/drawing/2014/main" id="{CF0DD355-BD0E-4C7A-AAD1-CDB85E6B5D3D}"/>
              </a:ext>
            </a:extLst>
          </p:cNvPr>
          <p:cNvSpPr>
            <a:spLocks noGrp="1"/>
          </p:cNvSpPr>
          <p:nvPr>
            <p:ph type="pic" sz="quarter" idx="19" hasCustomPrompt="1"/>
          </p:nvPr>
        </p:nvSpPr>
        <p:spPr>
          <a:xfrm>
            <a:off x="7313613" y="1645031"/>
            <a:ext cx="1628775" cy="3745116"/>
          </a:xfrm>
          <a:solidFill>
            <a:srgbClr val="F6F6F4"/>
          </a:solidFill>
        </p:spPr>
        <p:txBody>
          <a:bodyPr tIns="0" anchor="t" anchorCtr="0"/>
          <a:lstStyle>
            <a:lvl1pPr marL="0" indent="0">
              <a:spcAft>
                <a:spcPts val="0"/>
              </a:spcAft>
              <a:buNone/>
              <a:defRPr/>
            </a:lvl1pPr>
          </a:lstStyle>
          <a:p>
            <a:r>
              <a:rPr lang="en-GB" noProof="0" dirty="0"/>
              <a:t>Mark placeholder to insert image</a:t>
            </a:r>
          </a:p>
        </p:txBody>
      </p:sp>
      <p:sp>
        <p:nvSpPr>
          <p:cNvPr id="6" name="Picture Placeholder 3">
            <a:extLst>
              <a:ext uri="{FF2B5EF4-FFF2-40B4-BE49-F238E27FC236}">
                <a16:creationId xmlns:a16="http://schemas.microsoft.com/office/drawing/2014/main" id="{79B77179-6BCC-4E37-AE98-B3C52EB6D1B1}"/>
              </a:ext>
            </a:extLst>
          </p:cNvPr>
          <p:cNvSpPr>
            <a:spLocks noGrp="1"/>
          </p:cNvSpPr>
          <p:nvPr>
            <p:ph type="pic" sz="quarter" idx="17" hasCustomPrompt="1"/>
          </p:nvPr>
        </p:nvSpPr>
        <p:spPr>
          <a:xfrm>
            <a:off x="9756775" y="1645032"/>
            <a:ext cx="1630363" cy="1483869"/>
          </a:xfrm>
          <a:solidFill>
            <a:srgbClr val="F6F6F4"/>
          </a:solidFill>
        </p:spPr>
        <p:txBody>
          <a:bodyPr tIns="0" anchor="t" anchorCtr="0"/>
          <a:lstStyle>
            <a:lvl1pPr marL="0" indent="0">
              <a:spcAft>
                <a:spcPts val="0"/>
              </a:spcAft>
              <a:buNone/>
              <a:defRPr/>
            </a:lvl1pPr>
          </a:lstStyle>
          <a:p>
            <a:r>
              <a:rPr lang="en-GB" noProof="0" dirty="0"/>
              <a:t>Mark placeholder to insert image</a:t>
            </a:r>
          </a:p>
        </p:txBody>
      </p:sp>
      <p:sp>
        <p:nvSpPr>
          <p:cNvPr id="16" name="Picture Placeholder 3">
            <a:extLst>
              <a:ext uri="{FF2B5EF4-FFF2-40B4-BE49-F238E27FC236}">
                <a16:creationId xmlns:a16="http://schemas.microsoft.com/office/drawing/2014/main" id="{4FC1400A-42D9-4C67-90D8-FACAEC662237}"/>
              </a:ext>
            </a:extLst>
          </p:cNvPr>
          <p:cNvSpPr>
            <a:spLocks noGrp="1"/>
          </p:cNvSpPr>
          <p:nvPr>
            <p:ph type="pic" sz="quarter" idx="21" hasCustomPrompt="1"/>
          </p:nvPr>
        </p:nvSpPr>
        <p:spPr>
          <a:xfrm>
            <a:off x="9756775" y="3906279"/>
            <a:ext cx="1630363" cy="1483869"/>
          </a:xfrm>
          <a:solidFill>
            <a:srgbClr val="F6F6F4"/>
          </a:solidFill>
        </p:spPr>
        <p:txBody>
          <a:bodyPr tIns="0" anchor="t" anchorCtr="0"/>
          <a:lstStyle>
            <a:lvl1pPr marL="0" indent="0">
              <a:spcAft>
                <a:spcPts val="0"/>
              </a:spcAft>
              <a:buNone/>
              <a:defRPr/>
            </a:lvl1pPr>
          </a:lstStyle>
          <a:p>
            <a:r>
              <a:rPr lang="en-GB" noProof="0" dirty="0"/>
              <a:t>Mark placeholder to insert image</a:t>
            </a:r>
          </a:p>
        </p:txBody>
      </p:sp>
      <p:sp>
        <p:nvSpPr>
          <p:cNvPr id="2" name="Slide Number Placeholder 1"/>
          <p:cNvSpPr>
            <a:spLocks noGrp="1"/>
          </p:cNvSpPr>
          <p:nvPr>
            <p:ph type="sldNum" sz="quarter" idx="10"/>
          </p:nvPr>
        </p:nvSpPr>
        <p:spPr/>
        <p:txBody>
          <a:bodyPr/>
          <a:lstStyle/>
          <a:p>
            <a:fld id="{31421AFA-3AE7-4CEA-BC9B-447859BED57B}" type="slidenum">
              <a:rPr lang="en-GB" smtClean="0"/>
              <a:pPr/>
              <a:t>‹#›</a:t>
            </a:fld>
            <a:endParaRPr lang="en-GB" dirty="0"/>
          </a:p>
        </p:txBody>
      </p:sp>
      <p:sp>
        <p:nvSpPr>
          <p:cNvPr id="15" name="Footer Placeholder 4">
            <a:extLst>
              <a:ext uri="{FF2B5EF4-FFF2-40B4-BE49-F238E27FC236}">
                <a16:creationId xmlns:a16="http://schemas.microsoft.com/office/drawing/2014/main" id="{4567020D-E32F-49AD-ADAE-9E64ADBB8FDF}"/>
              </a:ext>
            </a:extLst>
          </p:cNvPr>
          <p:cNvSpPr>
            <a:spLocks noGrp="1"/>
          </p:cNvSpPr>
          <p:nvPr>
            <p:ph type="ftr" sz="quarter" idx="3"/>
          </p:nvPr>
        </p:nvSpPr>
        <p:spPr>
          <a:xfrm>
            <a:off x="2427288" y="6281956"/>
            <a:ext cx="8143876" cy="155656"/>
          </a:xfrm>
          <a:prstGeom prst="rect">
            <a:avLst/>
          </a:prstGeom>
        </p:spPr>
        <p:txBody>
          <a:bodyPr vert="horz" wrap="square" lIns="0" tIns="0" rIns="0" bIns="0" numCol="1" anchor="ctr" anchorCtr="0" compatLnSpc="1">
            <a:prstTxWarp prst="textNoShape">
              <a:avLst/>
            </a:prstTxWarp>
          </a:bodyPr>
          <a:lstStyle>
            <a:lvl1pPr>
              <a:defRPr lang="en-GB" sz="800" baseline="0"/>
            </a:lvl1pPr>
          </a:lstStyle>
          <a:p>
            <a:pPr algn="r"/>
            <a:endParaRPr lang="en-GB" dirty="0"/>
          </a:p>
        </p:txBody>
      </p:sp>
      <p:sp>
        <p:nvSpPr>
          <p:cNvPr id="18" name="Date_DateCustomA">
            <a:extLst>
              <a:ext uri="{FF2B5EF4-FFF2-40B4-BE49-F238E27FC236}">
                <a16:creationId xmlns:a16="http://schemas.microsoft.com/office/drawing/2014/main" id="{32279A45-1217-4472-8344-3C0A19130A7A}"/>
              </a:ext>
            </a:extLst>
          </p:cNvPr>
          <p:cNvSpPr>
            <a:spLocks noGrp="1"/>
          </p:cNvSpPr>
          <p:nvPr>
            <p:ph type="dt" sz="half" idx="2"/>
          </p:nvPr>
        </p:nvSpPr>
        <p:spPr>
          <a:xfrm>
            <a:off x="10682289" y="6142932"/>
            <a:ext cx="704849" cy="122355"/>
          </a:xfrm>
          <a:prstGeom prst="rect">
            <a:avLst/>
          </a:prstGeom>
        </p:spPr>
        <p:txBody>
          <a:bodyPr vert="horz" wrap="square" lIns="0" tIns="0" rIns="0" bIns="0" numCol="1" anchor="ctr" anchorCtr="0" compatLnSpc="1">
            <a:prstTxWarp prst="textNoShape">
              <a:avLst/>
            </a:prstTxWarp>
          </a:bodyPr>
          <a:lstStyle>
            <a:lvl1pPr>
              <a:defRPr lang="en-GB" sz="800" smtClean="0">
                <a:solidFill>
                  <a:schemeClr val="tx1"/>
                </a:solidFill>
              </a:defRPr>
            </a:lvl1pPr>
          </a:lstStyle>
          <a:p>
            <a:pPr algn="r"/>
            <a:fld id="{893200B9-2419-488B-B3B4-69557D1FB50C}" type="datetime1">
              <a:rPr lang="en-GB" smtClean="0"/>
              <a:t>15/07/2020</a:t>
            </a:fld>
            <a:endParaRPr lang="en-GB" dirty="0"/>
          </a:p>
        </p:txBody>
      </p:sp>
    </p:spTree>
    <p:extLst>
      <p:ext uri="{BB962C8B-B14F-4D97-AF65-F5344CB8AC3E}">
        <p14:creationId xmlns:p14="http://schemas.microsoft.com/office/powerpoint/2010/main" val="3338985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Four images (B)">
    <p:spTree>
      <p:nvGrpSpPr>
        <p:cNvPr id="1" name=""/>
        <p:cNvGrpSpPr/>
        <p:nvPr/>
      </p:nvGrpSpPr>
      <p:grpSpPr>
        <a:xfrm>
          <a:off x="0" y="0"/>
          <a:ext cx="0" cy="0"/>
          <a:chOff x="0" y="0"/>
          <a:chExt cx="0" cy="0"/>
        </a:xfrm>
      </p:grpSpPr>
      <p:sp>
        <p:nvSpPr>
          <p:cNvPr id="17" name="Title 7">
            <a:extLst>
              <a:ext uri="{FF2B5EF4-FFF2-40B4-BE49-F238E27FC236}">
                <a16:creationId xmlns:a16="http://schemas.microsoft.com/office/drawing/2014/main" id="{6DA88F43-D409-4504-A063-DA4B451A4720}"/>
              </a:ext>
            </a:extLst>
          </p:cNvPr>
          <p:cNvSpPr>
            <a:spLocks noGrp="1"/>
          </p:cNvSpPr>
          <p:nvPr>
            <p:ph type="title"/>
          </p:nvPr>
        </p:nvSpPr>
        <p:spPr>
          <a:xfrm>
            <a:off x="798512" y="452543"/>
            <a:ext cx="10588625" cy="748800"/>
          </a:xfrm>
        </p:spPr>
        <p:txBody>
          <a:bodyPr/>
          <a:lstStyle/>
          <a:p>
            <a:r>
              <a:rPr lang="en-US"/>
              <a:t>Click to edit Master title style</a:t>
            </a:r>
            <a:endParaRPr lang="en-GB" dirty="0"/>
          </a:p>
        </p:txBody>
      </p:sp>
      <p:sp>
        <p:nvSpPr>
          <p:cNvPr id="10" name="Picture Placeholder 3">
            <a:extLst>
              <a:ext uri="{FF2B5EF4-FFF2-40B4-BE49-F238E27FC236}">
                <a16:creationId xmlns:a16="http://schemas.microsoft.com/office/drawing/2014/main" id="{D7B8568A-A4E1-4039-824E-AC07066BFE6C}"/>
              </a:ext>
            </a:extLst>
          </p:cNvPr>
          <p:cNvSpPr>
            <a:spLocks noGrp="1"/>
          </p:cNvSpPr>
          <p:nvPr>
            <p:ph type="pic" sz="quarter" idx="16" hasCustomPrompt="1"/>
          </p:nvPr>
        </p:nvSpPr>
        <p:spPr>
          <a:xfrm>
            <a:off x="798513" y="1645033"/>
            <a:ext cx="5700711" cy="3745114"/>
          </a:xfrm>
          <a:solidFill>
            <a:srgbClr val="F6F6F4"/>
          </a:solidFill>
        </p:spPr>
        <p:txBody>
          <a:bodyPr tIns="0" anchor="t" anchorCtr="0"/>
          <a:lstStyle>
            <a:lvl1pPr>
              <a:buNone/>
              <a:defRPr/>
            </a:lvl1pPr>
          </a:lstStyle>
          <a:p>
            <a:r>
              <a:rPr lang="en-GB" noProof="0" dirty="0"/>
              <a:t>Mark placeholder to insert image</a:t>
            </a:r>
          </a:p>
        </p:txBody>
      </p:sp>
      <p:sp>
        <p:nvSpPr>
          <p:cNvPr id="9" name="Text Placeholder 3">
            <a:extLst>
              <a:ext uri="{FF2B5EF4-FFF2-40B4-BE49-F238E27FC236}">
                <a16:creationId xmlns:a16="http://schemas.microsoft.com/office/drawing/2014/main" id="{CEF889C6-83CD-4604-AD8C-C94AFB21FCA2}"/>
              </a:ext>
            </a:extLst>
          </p:cNvPr>
          <p:cNvSpPr>
            <a:spLocks noGrp="1"/>
          </p:cNvSpPr>
          <p:nvPr>
            <p:ph type="body" sz="quarter" idx="14" hasCustomPrompt="1"/>
          </p:nvPr>
        </p:nvSpPr>
        <p:spPr>
          <a:xfrm>
            <a:off x="796926" y="5389082"/>
            <a:ext cx="5702300" cy="317981"/>
          </a:xfrm>
        </p:spPr>
        <p:txBody>
          <a:bodyPr lIns="0" anchor="b" anchorCtr="0"/>
          <a:lstStyle>
            <a:lvl1pPr marL="0" indent="0">
              <a:lnSpc>
                <a:spcPct val="80000"/>
              </a:lnSpc>
              <a:spcAft>
                <a:spcPts val="0"/>
              </a:spcAft>
              <a:buFont typeface="Arial" panose="020B0604020202020204" pitchFamily="34" charset="0"/>
              <a:buChar char="​"/>
              <a:defRPr sz="1100" b="1" i="0" cap="all" spc="-50" baseline="0">
                <a:solidFill>
                  <a:schemeClr val="tx1"/>
                </a:solidFill>
              </a:defRPr>
            </a:lvl1pPr>
            <a:lvl2pPr marL="0" indent="0">
              <a:lnSpc>
                <a:spcPct val="100000"/>
              </a:lnSpc>
              <a:buFont typeface="Arial" panose="020B0604020202020204" pitchFamily="34" charset="0"/>
              <a:buNone/>
              <a:defRPr sz="2400" baseline="0">
                <a:solidFill>
                  <a:schemeClr val="tx2"/>
                </a:solidFill>
              </a:defRPr>
            </a:lvl2pPr>
            <a:lvl3pPr marL="0" indent="0">
              <a:lnSpc>
                <a:spcPct val="100000"/>
              </a:lnSpc>
              <a:buFont typeface="Arial" panose="020B0604020202020204" pitchFamily="34" charset="0"/>
              <a:buChar char="​"/>
              <a:defRPr sz="1050" i="1">
                <a:solidFill>
                  <a:schemeClr val="bg2"/>
                </a:solidFill>
              </a:defRPr>
            </a:lvl3pPr>
            <a:lvl4pPr marL="176213" indent="-176213">
              <a:lnSpc>
                <a:spcPct val="100000"/>
              </a:lnSpc>
              <a:buFont typeface="+mj-lt"/>
              <a:buAutoNum type="arabicPeriod"/>
              <a:defRPr sz="1200">
                <a:solidFill>
                  <a:schemeClr val="bg2"/>
                </a:solidFill>
              </a:defRPr>
            </a:lvl4pPr>
            <a:lvl5pPr marL="176213" indent="-176213">
              <a:lnSpc>
                <a:spcPct val="100000"/>
              </a:lnSpc>
              <a:buFont typeface="+mj-lt"/>
              <a:buAutoNum type="alphaUcPeriod"/>
              <a:defRPr sz="1200" b="0" cap="none" baseline="0">
                <a:solidFill>
                  <a:schemeClr val="bg2"/>
                </a:solidFill>
              </a:defRPr>
            </a:lvl5pPr>
          </a:lstStyle>
          <a:p>
            <a:pPr lvl="0"/>
            <a:r>
              <a:rPr lang="en-GB"/>
              <a:t>IMAGE TEXT</a:t>
            </a:r>
            <a:endParaRPr lang="en-GB" dirty="0"/>
          </a:p>
        </p:txBody>
      </p:sp>
      <p:sp>
        <p:nvSpPr>
          <p:cNvPr id="12" name="Text Placeholder 4">
            <a:extLst>
              <a:ext uri="{FF2B5EF4-FFF2-40B4-BE49-F238E27FC236}">
                <a16:creationId xmlns:a16="http://schemas.microsoft.com/office/drawing/2014/main" id="{A1F7B2BE-FFF8-4897-A35A-DDFEEB4911B6}"/>
              </a:ext>
            </a:extLst>
          </p:cNvPr>
          <p:cNvSpPr>
            <a:spLocks noGrp="1"/>
          </p:cNvSpPr>
          <p:nvPr>
            <p:ph type="body" sz="quarter" idx="25" hasCustomPrompt="1"/>
          </p:nvPr>
        </p:nvSpPr>
        <p:spPr>
          <a:xfrm>
            <a:off x="7313612" y="3146400"/>
            <a:ext cx="4073526" cy="318240"/>
          </a:xfrm>
        </p:spPr>
        <p:txBody>
          <a:bodyPr lIns="0" anchor="b" anchorCtr="0"/>
          <a:lstStyle>
            <a:lvl1pPr marL="0" indent="0">
              <a:lnSpc>
                <a:spcPct val="80000"/>
              </a:lnSpc>
              <a:spcAft>
                <a:spcPts val="0"/>
              </a:spcAft>
              <a:buNone/>
              <a:defRPr sz="1100" b="1" cap="all" baseline="0"/>
            </a:lvl1pPr>
            <a:lvl2pPr marL="0" indent="0">
              <a:lnSpc>
                <a:spcPct val="80000"/>
              </a:lnSpc>
              <a:spcAft>
                <a:spcPts val="0"/>
              </a:spcAft>
              <a:buNone/>
              <a:defRPr sz="1100" b="1" cap="all" baseline="0"/>
            </a:lvl2pPr>
            <a:lvl3pPr marL="0" indent="0">
              <a:lnSpc>
                <a:spcPct val="80000"/>
              </a:lnSpc>
              <a:spcAft>
                <a:spcPts val="0"/>
              </a:spcAft>
              <a:buNone/>
              <a:defRPr sz="1100" b="1" cap="all" baseline="0"/>
            </a:lvl3pPr>
            <a:lvl4pPr>
              <a:lnSpc>
                <a:spcPct val="80000"/>
              </a:lnSpc>
              <a:spcAft>
                <a:spcPts val="0"/>
              </a:spcAft>
              <a:buNone/>
              <a:defRPr sz="1100" b="1" cap="all" baseline="0"/>
            </a:lvl4pPr>
            <a:lvl5pPr>
              <a:spcAft>
                <a:spcPts val="0"/>
              </a:spcAft>
              <a:buNone/>
              <a:defRPr sz="1100" b="1" cap="all" baseline="0"/>
            </a:lvl5pPr>
          </a:lstStyle>
          <a:p>
            <a:pPr lvl="0"/>
            <a:r>
              <a:rPr lang="en-GB"/>
              <a:t>Image text</a:t>
            </a:r>
            <a:endParaRPr lang="en-GB" dirty="0"/>
          </a:p>
        </p:txBody>
      </p:sp>
      <p:sp>
        <p:nvSpPr>
          <p:cNvPr id="14" name="Picture Placeholder 3">
            <a:extLst>
              <a:ext uri="{FF2B5EF4-FFF2-40B4-BE49-F238E27FC236}">
                <a16:creationId xmlns:a16="http://schemas.microsoft.com/office/drawing/2014/main" id="{CF0DD355-BD0E-4C7A-AAD1-CDB85E6B5D3D}"/>
              </a:ext>
            </a:extLst>
          </p:cNvPr>
          <p:cNvSpPr>
            <a:spLocks noGrp="1"/>
          </p:cNvSpPr>
          <p:nvPr>
            <p:ph type="pic" sz="quarter" idx="19" hasCustomPrompt="1"/>
          </p:nvPr>
        </p:nvSpPr>
        <p:spPr>
          <a:xfrm>
            <a:off x="7313612" y="1645031"/>
            <a:ext cx="4073526" cy="1483869"/>
          </a:xfrm>
          <a:solidFill>
            <a:srgbClr val="F6F6F4"/>
          </a:solidFill>
        </p:spPr>
        <p:txBody>
          <a:bodyPr tIns="0" anchor="t" anchorCtr="0"/>
          <a:lstStyle>
            <a:lvl1pPr>
              <a:buNone/>
              <a:defRPr/>
            </a:lvl1pPr>
          </a:lstStyle>
          <a:p>
            <a:r>
              <a:rPr lang="en-GB" noProof="0" dirty="0"/>
              <a:t>Mark placeholder to insert image</a:t>
            </a:r>
          </a:p>
        </p:txBody>
      </p:sp>
      <p:sp>
        <p:nvSpPr>
          <p:cNvPr id="2" name="Slide Number Placeholder 1"/>
          <p:cNvSpPr>
            <a:spLocks noGrp="1"/>
          </p:cNvSpPr>
          <p:nvPr>
            <p:ph type="sldNum" sz="quarter" idx="10"/>
          </p:nvPr>
        </p:nvSpPr>
        <p:spPr/>
        <p:txBody>
          <a:bodyPr/>
          <a:lstStyle/>
          <a:p>
            <a:fld id="{31421AFA-3AE7-4CEA-BC9B-447859BED57B}" type="slidenum">
              <a:rPr lang="en-GB" smtClean="0"/>
              <a:pPr/>
              <a:t>‹#›</a:t>
            </a:fld>
            <a:endParaRPr lang="en-GB" dirty="0"/>
          </a:p>
        </p:txBody>
      </p:sp>
      <p:sp>
        <p:nvSpPr>
          <p:cNvPr id="13" name="Text Placeholder 5">
            <a:extLst>
              <a:ext uri="{FF2B5EF4-FFF2-40B4-BE49-F238E27FC236}">
                <a16:creationId xmlns:a16="http://schemas.microsoft.com/office/drawing/2014/main" id="{735B3C8D-4ACE-428F-8AD3-7A13F1213FD2}"/>
              </a:ext>
            </a:extLst>
          </p:cNvPr>
          <p:cNvSpPr>
            <a:spLocks noGrp="1"/>
          </p:cNvSpPr>
          <p:nvPr>
            <p:ph type="body" sz="quarter" idx="26" hasCustomPrompt="1"/>
          </p:nvPr>
        </p:nvSpPr>
        <p:spPr>
          <a:xfrm>
            <a:off x="7313613" y="5389082"/>
            <a:ext cx="1628775" cy="318240"/>
          </a:xfrm>
        </p:spPr>
        <p:txBody>
          <a:bodyPr lIns="0" anchor="b" anchorCtr="0"/>
          <a:lstStyle>
            <a:lvl1pPr marL="0" indent="0" algn="l">
              <a:lnSpc>
                <a:spcPct val="80000"/>
              </a:lnSpc>
              <a:spcAft>
                <a:spcPts val="0"/>
              </a:spcAft>
              <a:buNone/>
              <a:defRPr sz="1100" b="1" cap="all" baseline="0"/>
            </a:lvl1pPr>
            <a:lvl2pPr marL="0" indent="0">
              <a:lnSpc>
                <a:spcPct val="80000"/>
              </a:lnSpc>
              <a:spcAft>
                <a:spcPts val="0"/>
              </a:spcAft>
              <a:buNone/>
              <a:defRPr sz="1100" b="1" cap="all" baseline="0"/>
            </a:lvl2pPr>
            <a:lvl3pPr marL="0" indent="0">
              <a:lnSpc>
                <a:spcPct val="80000"/>
              </a:lnSpc>
              <a:spcAft>
                <a:spcPts val="0"/>
              </a:spcAft>
              <a:buNone/>
              <a:defRPr sz="1100" b="1" cap="all" baseline="0"/>
            </a:lvl3pPr>
            <a:lvl4pPr>
              <a:lnSpc>
                <a:spcPct val="80000"/>
              </a:lnSpc>
              <a:spcAft>
                <a:spcPts val="0"/>
              </a:spcAft>
              <a:buNone/>
              <a:defRPr sz="1100" b="1" cap="all" baseline="0"/>
            </a:lvl4pPr>
            <a:lvl5pPr>
              <a:lnSpc>
                <a:spcPct val="80000"/>
              </a:lnSpc>
              <a:spcAft>
                <a:spcPts val="0"/>
              </a:spcAft>
              <a:buNone/>
              <a:defRPr sz="1100" b="1" cap="all" baseline="0"/>
            </a:lvl5pPr>
          </a:lstStyle>
          <a:p>
            <a:pPr lvl="0"/>
            <a:r>
              <a:rPr lang="en-GB"/>
              <a:t>Image text</a:t>
            </a:r>
            <a:endParaRPr lang="en-GB" dirty="0"/>
          </a:p>
        </p:txBody>
      </p:sp>
      <p:sp>
        <p:nvSpPr>
          <p:cNvPr id="15" name="Text Placeholder 6">
            <a:extLst>
              <a:ext uri="{FF2B5EF4-FFF2-40B4-BE49-F238E27FC236}">
                <a16:creationId xmlns:a16="http://schemas.microsoft.com/office/drawing/2014/main" id="{C7A95160-7865-47B1-BBD0-32DA9C96FEC4}"/>
              </a:ext>
            </a:extLst>
          </p:cNvPr>
          <p:cNvSpPr>
            <a:spLocks noGrp="1"/>
          </p:cNvSpPr>
          <p:nvPr>
            <p:ph type="body" sz="quarter" idx="27" hasCustomPrompt="1"/>
          </p:nvPr>
        </p:nvSpPr>
        <p:spPr>
          <a:xfrm>
            <a:off x="9756774" y="5389082"/>
            <a:ext cx="1630364" cy="318240"/>
          </a:xfrm>
        </p:spPr>
        <p:txBody>
          <a:bodyPr lIns="0" anchor="b" anchorCtr="0"/>
          <a:lstStyle>
            <a:lvl1pPr marL="0" indent="0">
              <a:lnSpc>
                <a:spcPct val="80000"/>
              </a:lnSpc>
              <a:spcAft>
                <a:spcPts val="0"/>
              </a:spcAft>
              <a:buNone/>
              <a:defRPr sz="1100" b="1" cap="all" baseline="0"/>
            </a:lvl1pPr>
            <a:lvl2pPr marL="0" indent="0">
              <a:lnSpc>
                <a:spcPct val="80000"/>
              </a:lnSpc>
              <a:spcAft>
                <a:spcPts val="0"/>
              </a:spcAft>
              <a:buNone/>
              <a:defRPr sz="1100" b="1" cap="all" baseline="0"/>
            </a:lvl2pPr>
            <a:lvl3pPr marL="0" indent="0">
              <a:lnSpc>
                <a:spcPct val="80000"/>
              </a:lnSpc>
              <a:spcAft>
                <a:spcPts val="0"/>
              </a:spcAft>
              <a:buNone/>
              <a:defRPr sz="1100" b="1" cap="all" baseline="0"/>
            </a:lvl3pPr>
            <a:lvl4pPr indent="0">
              <a:lnSpc>
                <a:spcPct val="80000"/>
              </a:lnSpc>
              <a:spcAft>
                <a:spcPts val="0"/>
              </a:spcAft>
              <a:buNone/>
              <a:defRPr sz="1100" b="1" cap="all" baseline="0"/>
            </a:lvl4pPr>
            <a:lvl5pPr indent="0">
              <a:lnSpc>
                <a:spcPct val="80000"/>
              </a:lnSpc>
              <a:spcAft>
                <a:spcPts val="0"/>
              </a:spcAft>
              <a:buNone/>
              <a:defRPr sz="1100" b="1" cap="all" baseline="0"/>
            </a:lvl5pPr>
          </a:lstStyle>
          <a:p>
            <a:pPr lvl="0"/>
            <a:r>
              <a:rPr lang="en-GB"/>
              <a:t>Image text</a:t>
            </a:r>
            <a:endParaRPr lang="en-GB" dirty="0"/>
          </a:p>
        </p:txBody>
      </p:sp>
      <p:sp>
        <p:nvSpPr>
          <p:cNvPr id="18" name="Picture Placeholder 3">
            <a:extLst>
              <a:ext uri="{FF2B5EF4-FFF2-40B4-BE49-F238E27FC236}">
                <a16:creationId xmlns:a16="http://schemas.microsoft.com/office/drawing/2014/main" id="{E3623DC9-8DA0-4C2E-9B79-E43514C6D031}"/>
              </a:ext>
            </a:extLst>
          </p:cNvPr>
          <p:cNvSpPr>
            <a:spLocks noGrp="1"/>
          </p:cNvSpPr>
          <p:nvPr>
            <p:ph type="pic" sz="quarter" idx="23" hasCustomPrompt="1"/>
          </p:nvPr>
        </p:nvSpPr>
        <p:spPr>
          <a:xfrm>
            <a:off x="7313613" y="3906278"/>
            <a:ext cx="1628775" cy="1483869"/>
          </a:xfrm>
          <a:solidFill>
            <a:srgbClr val="F6F6F4"/>
          </a:solidFill>
        </p:spPr>
        <p:txBody>
          <a:bodyPr tIns="0" anchor="t" anchorCtr="0"/>
          <a:lstStyle>
            <a:lvl1pPr marL="0" indent="0">
              <a:buNone/>
              <a:defRPr/>
            </a:lvl1pPr>
          </a:lstStyle>
          <a:p>
            <a:r>
              <a:rPr lang="en-GB" noProof="0" dirty="0"/>
              <a:t>Mark placeholder to insert image</a:t>
            </a:r>
          </a:p>
        </p:txBody>
      </p:sp>
      <p:sp>
        <p:nvSpPr>
          <p:cNvPr id="16" name="Picture Placeholder 3">
            <a:extLst>
              <a:ext uri="{FF2B5EF4-FFF2-40B4-BE49-F238E27FC236}">
                <a16:creationId xmlns:a16="http://schemas.microsoft.com/office/drawing/2014/main" id="{4FC1400A-42D9-4C67-90D8-FACAEC662237}"/>
              </a:ext>
            </a:extLst>
          </p:cNvPr>
          <p:cNvSpPr>
            <a:spLocks noGrp="1"/>
          </p:cNvSpPr>
          <p:nvPr>
            <p:ph type="pic" sz="quarter" idx="21" hasCustomPrompt="1"/>
          </p:nvPr>
        </p:nvSpPr>
        <p:spPr>
          <a:xfrm>
            <a:off x="9756774" y="3906279"/>
            <a:ext cx="1630364" cy="1483869"/>
          </a:xfrm>
          <a:solidFill>
            <a:srgbClr val="F6F6F4"/>
          </a:solidFill>
        </p:spPr>
        <p:txBody>
          <a:bodyPr tIns="0" anchor="t" anchorCtr="0"/>
          <a:lstStyle>
            <a:lvl1pPr marL="0" indent="0">
              <a:buNone/>
              <a:defRPr/>
            </a:lvl1pPr>
          </a:lstStyle>
          <a:p>
            <a:r>
              <a:rPr lang="en-GB" noProof="0" dirty="0"/>
              <a:t>Mark placeholder to insert image</a:t>
            </a:r>
          </a:p>
        </p:txBody>
      </p:sp>
      <p:sp>
        <p:nvSpPr>
          <p:cNvPr id="19" name="Footer Placeholder 4">
            <a:extLst>
              <a:ext uri="{FF2B5EF4-FFF2-40B4-BE49-F238E27FC236}">
                <a16:creationId xmlns:a16="http://schemas.microsoft.com/office/drawing/2014/main" id="{651A90D8-504E-4DC5-901B-5180BA0DE165}"/>
              </a:ext>
            </a:extLst>
          </p:cNvPr>
          <p:cNvSpPr>
            <a:spLocks noGrp="1"/>
          </p:cNvSpPr>
          <p:nvPr>
            <p:ph type="ftr" sz="quarter" idx="3"/>
          </p:nvPr>
        </p:nvSpPr>
        <p:spPr>
          <a:xfrm>
            <a:off x="2427288" y="6281956"/>
            <a:ext cx="8143876" cy="155656"/>
          </a:xfrm>
          <a:prstGeom prst="rect">
            <a:avLst/>
          </a:prstGeom>
        </p:spPr>
        <p:txBody>
          <a:bodyPr vert="horz" wrap="square" lIns="0" tIns="0" rIns="0" bIns="0" numCol="1" anchor="ctr" anchorCtr="0" compatLnSpc="1">
            <a:prstTxWarp prst="textNoShape">
              <a:avLst/>
            </a:prstTxWarp>
          </a:bodyPr>
          <a:lstStyle>
            <a:lvl1pPr>
              <a:defRPr lang="en-GB" sz="800" baseline="0"/>
            </a:lvl1pPr>
          </a:lstStyle>
          <a:p>
            <a:pPr algn="r"/>
            <a:endParaRPr lang="en-GB" dirty="0"/>
          </a:p>
        </p:txBody>
      </p:sp>
      <p:sp>
        <p:nvSpPr>
          <p:cNvPr id="21" name="Date_DateCustomA">
            <a:extLst>
              <a:ext uri="{FF2B5EF4-FFF2-40B4-BE49-F238E27FC236}">
                <a16:creationId xmlns:a16="http://schemas.microsoft.com/office/drawing/2014/main" id="{C64ACC7F-7EC9-4D88-B2D9-4BD783C75A0C}"/>
              </a:ext>
            </a:extLst>
          </p:cNvPr>
          <p:cNvSpPr>
            <a:spLocks noGrp="1"/>
          </p:cNvSpPr>
          <p:nvPr>
            <p:ph type="dt" sz="half" idx="2"/>
          </p:nvPr>
        </p:nvSpPr>
        <p:spPr>
          <a:xfrm>
            <a:off x="10682289" y="6142932"/>
            <a:ext cx="704849" cy="122355"/>
          </a:xfrm>
          <a:prstGeom prst="rect">
            <a:avLst/>
          </a:prstGeom>
        </p:spPr>
        <p:txBody>
          <a:bodyPr vert="horz" wrap="square" lIns="0" tIns="0" rIns="0" bIns="0" numCol="1" anchor="ctr" anchorCtr="0" compatLnSpc="1">
            <a:prstTxWarp prst="textNoShape">
              <a:avLst/>
            </a:prstTxWarp>
          </a:bodyPr>
          <a:lstStyle>
            <a:lvl1pPr>
              <a:defRPr lang="en-GB" sz="800" smtClean="0">
                <a:solidFill>
                  <a:schemeClr val="tx1"/>
                </a:solidFill>
              </a:defRPr>
            </a:lvl1pPr>
          </a:lstStyle>
          <a:p>
            <a:pPr algn="r"/>
            <a:fld id="{F36191CC-81E4-40E2-A3EA-FD9630412644}" type="datetime1">
              <a:rPr lang="en-GB" smtClean="0"/>
              <a:t>15/07/2020</a:t>
            </a:fld>
            <a:endParaRPr lang="en-GB" dirty="0"/>
          </a:p>
        </p:txBody>
      </p:sp>
    </p:spTree>
    <p:extLst>
      <p:ext uri="{BB962C8B-B14F-4D97-AF65-F5344CB8AC3E}">
        <p14:creationId xmlns:p14="http://schemas.microsoft.com/office/powerpoint/2010/main" val="543006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dark image ">
    <p:spTree>
      <p:nvGrpSpPr>
        <p:cNvPr id="1" name=""/>
        <p:cNvGrpSpPr/>
        <p:nvPr/>
      </p:nvGrpSpPr>
      <p:grpSpPr>
        <a:xfrm>
          <a:off x="0" y="0"/>
          <a:ext cx="0" cy="0"/>
          <a:chOff x="0" y="0"/>
          <a:chExt cx="0" cy="0"/>
        </a:xfrm>
      </p:grpSpPr>
      <p:sp>
        <p:nvSpPr>
          <p:cNvPr id="21" name="Picture Placeholder 9">
            <a:extLst>
              <a:ext uri="{FF2B5EF4-FFF2-40B4-BE49-F238E27FC236}">
                <a16:creationId xmlns:a16="http://schemas.microsoft.com/office/drawing/2014/main" id="{645FE9CD-1ED4-4BAB-A2E6-81FAE97D5AA5}"/>
              </a:ext>
            </a:extLst>
          </p:cNvPr>
          <p:cNvSpPr>
            <a:spLocks noGrp="1"/>
          </p:cNvSpPr>
          <p:nvPr>
            <p:ph type="pic" sz="quarter" idx="10" hasCustomPrompt="1"/>
          </p:nvPr>
        </p:nvSpPr>
        <p:spPr>
          <a:xfrm>
            <a:off x="0" y="0"/>
            <a:ext cx="12190413" cy="6859588"/>
          </a:xfrm>
          <a:solidFill>
            <a:srgbClr val="F6F6F4"/>
          </a:solidFill>
          <a:ln>
            <a:noFill/>
          </a:ln>
        </p:spPr>
        <p:txBody>
          <a:bodyPr tIns="0" anchor="t" anchorCtr="0"/>
          <a:lstStyle>
            <a:lvl1pPr algn="ctr">
              <a:buNone/>
              <a:defRPr>
                <a:solidFill>
                  <a:schemeClr val="tx1"/>
                </a:solidFill>
              </a:defRPr>
            </a:lvl1pPr>
          </a:lstStyle>
          <a:p>
            <a:r>
              <a:rPr lang="en-GB" noProof="0" dirty="0"/>
              <a:t>Mark placeholder to insert image</a:t>
            </a:r>
          </a:p>
        </p:txBody>
      </p:sp>
      <p:sp>
        <p:nvSpPr>
          <p:cNvPr id="13" name="FLD_PresentationTitle">
            <a:extLst>
              <a:ext uri="{FF2B5EF4-FFF2-40B4-BE49-F238E27FC236}">
                <a16:creationId xmlns:a16="http://schemas.microsoft.com/office/drawing/2014/main" id="{14D760D6-4511-4FB6-834E-914C8197AE93}"/>
              </a:ext>
            </a:extLst>
          </p:cNvPr>
          <p:cNvSpPr>
            <a:spLocks noGrp="1"/>
          </p:cNvSpPr>
          <p:nvPr>
            <p:ph type="ctrTitle" hasCustomPrompt="1"/>
          </p:nvPr>
        </p:nvSpPr>
        <p:spPr>
          <a:xfrm>
            <a:off x="798513" y="409569"/>
            <a:ext cx="9773110" cy="681548"/>
          </a:xfrm>
        </p:spPr>
        <p:txBody>
          <a:bodyPr tIns="0" anchor="t" anchorCtr="0"/>
          <a:lstStyle>
            <a:lvl1pPr>
              <a:defRPr sz="4800" cap="all" spc="-150" baseline="0" smtClean="0">
                <a:solidFill>
                  <a:schemeClr val="tx2"/>
                </a:solidFill>
                <a:latin typeface="Verdana" pitchFamily="34" charset="0"/>
              </a:defRPr>
            </a:lvl1pPr>
          </a:lstStyle>
          <a:p>
            <a:r>
              <a:rPr lang="en-GB" noProof="0" dirty="0"/>
              <a:t>Headline</a:t>
            </a:r>
          </a:p>
        </p:txBody>
      </p:sp>
      <p:sp>
        <p:nvSpPr>
          <p:cNvPr id="15" name="FLD_PresentationTitle_2">
            <a:extLst>
              <a:ext uri="{FF2B5EF4-FFF2-40B4-BE49-F238E27FC236}">
                <a16:creationId xmlns:a16="http://schemas.microsoft.com/office/drawing/2014/main" id="{97052B4B-9CE9-499F-8A38-BF912EBD1177}"/>
              </a:ext>
            </a:extLst>
          </p:cNvPr>
          <p:cNvSpPr>
            <a:spLocks noGrp="1" noChangeArrowheads="1"/>
          </p:cNvSpPr>
          <p:nvPr>
            <p:ph type="subTitle" sz="quarter" idx="1" hasCustomPrompt="1"/>
          </p:nvPr>
        </p:nvSpPr>
        <p:spPr>
          <a:xfrm>
            <a:off x="798513" y="1139744"/>
            <a:ext cx="9772650" cy="1254562"/>
          </a:xfrm>
        </p:spPr>
        <p:txBody>
          <a:bodyPr lIns="0"/>
          <a:lstStyle>
            <a:lvl1pPr marL="0" indent="0">
              <a:lnSpc>
                <a:spcPct val="100000"/>
              </a:lnSpc>
              <a:spcAft>
                <a:spcPts val="0"/>
              </a:spcAft>
              <a:buFontTx/>
              <a:buNone/>
              <a:defRPr sz="4800" b="1" cap="all" spc="-150" baseline="0" smtClean="0">
                <a:solidFill>
                  <a:schemeClr val="bg1"/>
                </a:solidFill>
                <a:latin typeface="Verdana" pitchFamily="34" charset="0"/>
              </a:defRPr>
            </a:lvl1pPr>
          </a:lstStyle>
          <a:p>
            <a:r>
              <a:rPr lang="en-GB" noProof="0" dirty="0"/>
              <a:t>Headline</a:t>
            </a:r>
          </a:p>
        </p:txBody>
      </p:sp>
      <p:sp>
        <p:nvSpPr>
          <p:cNvPr id="20" name="FLD_PresentationSubtitle">
            <a:extLst>
              <a:ext uri="{FF2B5EF4-FFF2-40B4-BE49-F238E27FC236}">
                <a16:creationId xmlns:a16="http://schemas.microsoft.com/office/drawing/2014/main" id="{735D5C9D-0ACC-4AA8-AD82-A264D57A9D7E}"/>
              </a:ext>
            </a:extLst>
          </p:cNvPr>
          <p:cNvSpPr>
            <a:spLocks noGrp="1"/>
          </p:cNvSpPr>
          <p:nvPr>
            <p:ph type="body" sz="quarter" idx="11" hasCustomPrompt="1"/>
          </p:nvPr>
        </p:nvSpPr>
        <p:spPr>
          <a:xfrm>
            <a:off x="798513" y="5020098"/>
            <a:ext cx="8136879" cy="1084262"/>
          </a:xfrm>
        </p:spPr>
        <p:txBody>
          <a:bodyPr lIns="0"/>
          <a:lstStyle>
            <a:lvl1pPr marL="0" indent="0">
              <a:buFont typeface="Arial" panose="020B0604020202020204" pitchFamily="34" charset="0"/>
              <a:buChar char="​"/>
              <a:defRPr sz="1600">
                <a:solidFill>
                  <a:schemeClr val="bg1"/>
                </a:solidFill>
              </a:defRPr>
            </a:lvl1pPr>
          </a:lstStyle>
          <a:p>
            <a:pPr lvl="0"/>
            <a:r>
              <a:rPr lang="en-GB"/>
              <a:t>Subtitle</a:t>
            </a:r>
            <a:endParaRPr lang="en-GB" dirty="0"/>
          </a:p>
        </p:txBody>
      </p:sp>
      <p:sp>
        <p:nvSpPr>
          <p:cNvPr id="7" name="SD_FLD_DocumentDate"/>
          <p:cNvSpPr txBox="1"/>
          <p:nvPr userDrawn="1"/>
        </p:nvSpPr>
        <p:spPr bwMode="auto">
          <a:xfrm>
            <a:off x="6092207" y="6281954"/>
            <a:ext cx="5260115" cy="158437"/>
          </a:xfrm>
          <a:prstGeom prst="rect">
            <a:avLst/>
          </a:prstGeom>
          <a:noFill/>
          <a:ln w="9525">
            <a:noFill/>
            <a:miter lim="800000"/>
            <a:headEnd/>
            <a:tailEnd/>
          </a:ln>
          <a:effectLst/>
        </p:spPr>
        <p:txBody>
          <a:bodyPr vert="horz" wrap="square" lIns="35999" tIns="0" rIns="0" bIns="0" numCol="1" rtlCol="0" anchor="ctr" anchorCtr="0" compatLnSpc="1">
            <a:prstTxWarp prst="textNoShape">
              <a:avLst/>
            </a:prstTxWarp>
            <a:noAutofit/>
          </a:bodyPr>
          <a:lstStyle/>
          <a:p>
            <a:pPr marL="0" marR="0" indent="0" algn="r" defTabSz="457189" rtl="0" eaLnBrk="0" fontAlgn="base" latinLnBrk="0" hangingPunct="0">
              <a:lnSpc>
                <a:spcPct val="100000"/>
              </a:lnSpc>
              <a:spcBef>
                <a:spcPts val="480"/>
              </a:spcBef>
              <a:spcAft>
                <a:spcPts val="0"/>
              </a:spcAft>
              <a:buClrTx/>
              <a:buSzTx/>
              <a:tabLst/>
            </a:pPr>
            <a:endParaRPr kumimoji="0" lang="en-GB" sz="800" b="0" i="0" u="none" strike="noStrike" kern="1200" cap="all" spc="0" normalizeH="0" baseline="0" noProof="0" dirty="0">
              <a:ln>
                <a:noFill/>
              </a:ln>
              <a:solidFill>
                <a:schemeClr val="tx1"/>
              </a:solidFill>
              <a:effectLst/>
              <a:uLnTx/>
              <a:uFillTx/>
              <a:latin typeface="Verdana"/>
              <a:ea typeface="Verdana" pitchFamily="34" charset="0"/>
              <a:cs typeface="Verdana" pitchFamily="34" charset="0"/>
            </a:endParaRPr>
          </a:p>
        </p:txBody>
      </p:sp>
      <p:sp>
        <p:nvSpPr>
          <p:cNvPr id="8" name="SD_FLD_Name"/>
          <p:cNvSpPr txBox="1"/>
          <p:nvPr userDrawn="1"/>
        </p:nvSpPr>
        <p:spPr bwMode="auto">
          <a:xfrm>
            <a:off x="6092207" y="6129519"/>
            <a:ext cx="5260115" cy="158437"/>
          </a:xfrm>
          <a:prstGeom prst="rect">
            <a:avLst/>
          </a:prstGeom>
          <a:noFill/>
          <a:ln w="9525">
            <a:noFill/>
            <a:miter lim="800000"/>
            <a:headEnd/>
            <a:tailEnd/>
          </a:ln>
          <a:effectLst/>
        </p:spPr>
        <p:txBody>
          <a:bodyPr vert="horz" wrap="square" lIns="35999" tIns="0" rIns="0" bIns="0" numCol="1" rtlCol="0" anchor="ctr" anchorCtr="0" compatLnSpc="1">
            <a:prstTxWarp prst="textNoShape">
              <a:avLst/>
            </a:prstTxWarp>
            <a:noAutofit/>
          </a:bodyPr>
          <a:lstStyle/>
          <a:p>
            <a:pPr marL="0" marR="0" indent="0" algn="r" defTabSz="457189" rtl="0" eaLnBrk="0" fontAlgn="base" latinLnBrk="0" hangingPunct="0">
              <a:lnSpc>
                <a:spcPct val="100000"/>
              </a:lnSpc>
              <a:spcBef>
                <a:spcPts val="480"/>
              </a:spcBef>
              <a:spcAft>
                <a:spcPts val="0"/>
              </a:spcAft>
              <a:buClrTx/>
              <a:buSzTx/>
              <a:tabLst/>
            </a:pPr>
            <a:endParaRPr kumimoji="0" lang="en-GB" sz="800" b="0" i="0" u="none" strike="noStrike" kern="1200" cap="all" spc="0" normalizeH="0" baseline="0" noProof="0" dirty="0">
              <a:ln>
                <a:noFill/>
              </a:ln>
              <a:solidFill>
                <a:schemeClr val="tx1"/>
              </a:solidFill>
              <a:effectLst/>
              <a:uLnTx/>
              <a:uFillTx/>
              <a:latin typeface="Verdana"/>
              <a:ea typeface="Verdana" pitchFamily="34" charset="0"/>
              <a:cs typeface="Verdana" pitchFamily="34" charset="0"/>
            </a:endParaRPr>
          </a:p>
        </p:txBody>
      </p:sp>
      <p:sp>
        <p:nvSpPr>
          <p:cNvPr id="19" name="Slide Number Placeholder 5" hidden="1">
            <a:extLst>
              <a:ext uri="{FF2B5EF4-FFF2-40B4-BE49-F238E27FC236}">
                <a16:creationId xmlns:a16="http://schemas.microsoft.com/office/drawing/2014/main" id="{F31626DF-C504-456C-BABA-F9E112AEAE62}"/>
              </a:ext>
            </a:extLst>
          </p:cNvPr>
          <p:cNvSpPr>
            <a:spLocks noGrp="1"/>
          </p:cNvSpPr>
          <p:nvPr>
            <p:ph type="sldNum" sz="quarter" idx="4"/>
          </p:nvPr>
        </p:nvSpPr>
        <p:spPr>
          <a:xfrm>
            <a:off x="0" y="6912000"/>
            <a:ext cx="0" cy="0"/>
          </a:xfrm>
          <a:prstGeom prst="rect">
            <a:avLst/>
          </a:prstGeom>
        </p:spPr>
        <p:txBody>
          <a:bodyPr vert="horz" wrap="square" lIns="0" tIns="0" rIns="0" bIns="0" numCol="1" anchor="ctr" anchorCtr="0" compatLnSpc="1">
            <a:prstTxWarp prst="textNoShape">
              <a:avLst/>
            </a:prstTxWarp>
          </a:bodyPr>
          <a:lstStyle>
            <a:lvl1pPr algn="r">
              <a:defRPr sz="100">
                <a:noFill/>
              </a:defRPr>
            </a:lvl1pPr>
          </a:lstStyle>
          <a:p>
            <a:endParaRPr lang="en-GB" dirty="0"/>
          </a:p>
        </p:txBody>
      </p:sp>
      <p:sp>
        <p:nvSpPr>
          <p:cNvPr id="22" name="Footer Placeholder 4" hidden="1">
            <a:extLst>
              <a:ext uri="{FF2B5EF4-FFF2-40B4-BE49-F238E27FC236}">
                <a16:creationId xmlns:a16="http://schemas.microsoft.com/office/drawing/2014/main" id="{148EA343-9CD9-4A35-8E70-A9FAF3855BD9}"/>
              </a:ext>
            </a:extLst>
          </p:cNvPr>
          <p:cNvSpPr>
            <a:spLocks noGrp="1"/>
          </p:cNvSpPr>
          <p:nvPr>
            <p:ph type="ftr" sz="quarter" idx="3"/>
          </p:nvPr>
        </p:nvSpPr>
        <p:spPr>
          <a:xfrm>
            <a:off x="0" y="6912000"/>
            <a:ext cx="0" cy="0"/>
          </a:xfrm>
          <a:prstGeom prst="rect">
            <a:avLst/>
          </a:prstGeom>
        </p:spPr>
        <p:txBody>
          <a:bodyPr vert="horz" wrap="square" lIns="0" tIns="0" rIns="0" bIns="0" numCol="1" anchor="ctr" anchorCtr="0" compatLnSpc="1">
            <a:prstTxWarp prst="textNoShape">
              <a:avLst/>
            </a:prstTxWarp>
          </a:bodyPr>
          <a:lstStyle>
            <a:lvl1pPr>
              <a:defRPr lang="en-GB" sz="100" baseline="0">
                <a:noFill/>
              </a:defRPr>
            </a:lvl1pPr>
          </a:lstStyle>
          <a:p>
            <a:pPr algn="r"/>
            <a:endParaRPr lang="en-DK" dirty="0"/>
          </a:p>
        </p:txBody>
      </p:sp>
      <p:sp>
        <p:nvSpPr>
          <p:cNvPr id="23" name="Date_DateCustomA" hidden="1">
            <a:extLst>
              <a:ext uri="{FF2B5EF4-FFF2-40B4-BE49-F238E27FC236}">
                <a16:creationId xmlns:a16="http://schemas.microsoft.com/office/drawing/2014/main" id="{D46E539C-AF02-4268-B134-91B646ABB7B9}"/>
              </a:ext>
            </a:extLst>
          </p:cNvPr>
          <p:cNvSpPr>
            <a:spLocks noGrp="1"/>
          </p:cNvSpPr>
          <p:nvPr>
            <p:ph type="dt" sz="half" idx="2"/>
          </p:nvPr>
        </p:nvSpPr>
        <p:spPr>
          <a:xfrm>
            <a:off x="0" y="6912000"/>
            <a:ext cx="0" cy="0"/>
          </a:xfrm>
          <a:prstGeom prst="rect">
            <a:avLst/>
          </a:prstGeom>
        </p:spPr>
        <p:txBody>
          <a:bodyPr vert="horz" wrap="square" lIns="0" tIns="0" rIns="0" bIns="0" numCol="1" anchor="ctr" anchorCtr="0" compatLnSpc="1">
            <a:prstTxWarp prst="textNoShape">
              <a:avLst/>
            </a:prstTxWarp>
          </a:bodyPr>
          <a:lstStyle>
            <a:lvl1pPr>
              <a:buNone/>
              <a:defRPr lang="en-GB" sz="100" smtClean="0">
                <a:noFill/>
              </a:defRPr>
            </a:lvl1pPr>
          </a:lstStyle>
          <a:p>
            <a:pPr algn="r"/>
            <a:endParaRPr lang="en-DK" dirty="0"/>
          </a:p>
        </p:txBody>
      </p:sp>
      <p:sp>
        <p:nvSpPr>
          <p:cNvPr id="12" name="Text Placeholder 2">
            <a:extLst>
              <a:ext uri="{FF2B5EF4-FFF2-40B4-BE49-F238E27FC236}">
                <a16:creationId xmlns:a16="http://schemas.microsoft.com/office/drawing/2014/main" id="{CB71DD6B-2BD1-40F7-8209-3A56F244488F}"/>
              </a:ext>
            </a:extLst>
          </p:cNvPr>
          <p:cNvSpPr>
            <a:spLocks noGrp="1"/>
          </p:cNvSpPr>
          <p:nvPr>
            <p:ph type="body" sz="quarter" idx="12" hasCustomPrompt="1"/>
          </p:nvPr>
        </p:nvSpPr>
        <p:spPr>
          <a:xfrm>
            <a:off x="798513" y="6159600"/>
            <a:ext cx="2826000" cy="255600"/>
          </a:xfrm>
          <a:blipFill>
            <a:blip r:embed="rId2"/>
            <a:stretch>
              <a:fillRect/>
            </a:stretch>
          </a:blipFill>
        </p:spPr>
        <p:txBody>
          <a:bodyPr/>
          <a:lstStyle>
            <a:lvl1pPr marL="0" indent="0">
              <a:buNone/>
              <a:defRPr sz="100">
                <a:noFill/>
              </a:defRPr>
            </a:lvl1pPr>
          </a:lstStyle>
          <a:p>
            <a:pPr lvl="0"/>
            <a:r>
              <a:rPr lang="en-US" dirty="0"/>
              <a:t>.</a:t>
            </a:r>
          </a:p>
        </p:txBody>
      </p:sp>
    </p:spTree>
    <p:extLst>
      <p:ext uri="{BB962C8B-B14F-4D97-AF65-F5344CB8AC3E}">
        <p14:creationId xmlns:p14="http://schemas.microsoft.com/office/powerpoint/2010/main" val="259868527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Five images (A)">
    <p:spTree>
      <p:nvGrpSpPr>
        <p:cNvPr id="1" name=""/>
        <p:cNvGrpSpPr/>
        <p:nvPr/>
      </p:nvGrpSpPr>
      <p:grpSpPr>
        <a:xfrm>
          <a:off x="0" y="0"/>
          <a:ext cx="0" cy="0"/>
          <a:chOff x="0" y="0"/>
          <a:chExt cx="0" cy="0"/>
        </a:xfrm>
      </p:grpSpPr>
      <p:sp>
        <p:nvSpPr>
          <p:cNvPr id="9" name="Text Placeholder 3">
            <a:extLst>
              <a:ext uri="{FF2B5EF4-FFF2-40B4-BE49-F238E27FC236}">
                <a16:creationId xmlns:a16="http://schemas.microsoft.com/office/drawing/2014/main" id="{CEF889C6-83CD-4604-AD8C-C94AFB21FCA2}"/>
              </a:ext>
            </a:extLst>
          </p:cNvPr>
          <p:cNvSpPr>
            <a:spLocks noGrp="1"/>
          </p:cNvSpPr>
          <p:nvPr>
            <p:ph type="body" sz="quarter" idx="14" hasCustomPrompt="1"/>
          </p:nvPr>
        </p:nvSpPr>
        <p:spPr>
          <a:xfrm>
            <a:off x="796926" y="5390147"/>
            <a:ext cx="5702300" cy="316916"/>
          </a:xfrm>
        </p:spPr>
        <p:txBody>
          <a:bodyPr lIns="0" anchor="b" anchorCtr="0"/>
          <a:lstStyle>
            <a:lvl1pPr marL="0" indent="0">
              <a:lnSpc>
                <a:spcPct val="80000"/>
              </a:lnSpc>
              <a:spcAft>
                <a:spcPts val="0"/>
              </a:spcAft>
              <a:buFont typeface="Arial" panose="020B0604020202020204" pitchFamily="34" charset="0"/>
              <a:buChar char="​"/>
              <a:defRPr sz="1100" b="1" i="0" cap="all" spc="-50" baseline="0">
                <a:solidFill>
                  <a:schemeClr val="tx1"/>
                </a:solidFill>
              </a:defRPr>
            </a:lvl1pPr>
            <a:lvl2pPr marL="0" indent="0">
              <a:lnSpc>
                <a:spcPct val="100000"/>
              </a:lnSpc>
              <a:buFont typeface="Arial" panose="020B0604020202020204" pitchFamily="34" charset="0"/>
              <a:buNone/>
              <a:defRPr sz="2400" baseline="0">
                <a:solidFill>
                  <a:schemeClr val="tx2"/>
                </a:solidFill>
              </a:defRPr>
            </a:lvl2pPr>
            <a:lvl3pPr marL="0" indent="0">
              <a:lnSpc>
                <a:spcPct val="100000"/>
              </a:lnSpc>
              <a:buFont typeface="Arial" panose="020B0604020202020204" pitchFamily="34" charset="0"/>
              <a:buChar char="​"/>
              <a:defRPr sz="1050" i="1">
                <a:solidFill>
                  <a:schemeClr val="bg2"/>
                </a:solidFill>
              </a:defRPr>
            </a:lvl3pPr>
            <a:lvl4pPr marL="176213" indent="-176213">
              <a:lnSpc>
                <a:spcPct val="100000"/>
              </a:lnSpc>
              <a:buFont typeface="+mj-lt"/>
              <a:buAutoNum type="arabicPeriod"/>
              <a:defRPr sz="1200">
                <a:solidFill>
                  <a:schemeClr val="bg2"/>
                </a:solidFill>
              </a:defRPr>
            </a:lvl4pPr>
            <a:lvl5pPr marL="176213" indent="-176213">
              <a:lnSpc>
                <a:spcPct val="100000"/>
              </a:lnSpc>
              <a:buFont typeface="+mj-lt"/>
              <a:buAutoNum type="alphaUcPeriod"/>
              <a:defRPr sz="1200" b="0" cap="none" baseline="0">
                <a:solidFill>
                  <a:schemeClr val="bg2"/>
                </a:solidFill>
              </a:defRPr>
            </a:lvl5pPr>
          </a:lstStyle>
          <a:p>
            <a:pPr lvl="0"/>
            <a:r>
              <a:rPr lang="en-GB"/>
              <a:t>Image text</a:t>
            </a:r>
            <a:endParaRPr lang="en-GB" dirty="0"/>
          </a:p>
        </p:txBody>
      </p:sp>
      <p:sp>
        <p:nvSpPr>
          <p:cNvPr id="20" name="Text Placeholder 4">
            <a:extLst>
              <a:ext uri="{FF2B5EF4-FFF2-40B4-BE49-F238E27FC236}">
                <a16:creationId xmlns:a16="http://schemas.microsoft.com/office/drawing/2014/main" id="{42DF0A72-5AF0-4ACE-B2DB-4155F465E0B5}"/>
              </a:ext>
            </a:extLst>
          </p:cNvPr>
          <p:cNvSpPr>
            <a:spLocks noGrp="1"/>
          </p:cNvSpPr>
          <p:nvPr>
            <p:ph type="body" sz="quarter" idx="25" hasCustomPrompt="1"/>
          </p:nvPr>
        </p:nvSpPr>
        <p:spPr>
          <a:xfrm>
            <a:off x="7313612" y="3144921"/>
            <a:ext cx="1628776" cy="318240"/>
          </a:xfrm>
        </p:spPr>
        <p:txBody>
          <a:bodyPr lIns="0" anchor="b" anchorCtr="0"/>
          <a:lstStyle>
            <a:lvl1pPr marL="0" indent="0">
              <a:lnSpc>
                <a:spcPct val="80000"/>
              </a:lnSpc>
              <a:spcAft>
                <a:spcPts val="0"/>
              </a:spcAft>
              <a:buNone/>
              <a:defRPr sz="1100" b="1" cap="all" baseline="0"/>
            </a:lvl1pPr>
            <a:lvl2pPr marL="0" indent="0">
              <a:lnSpc>
                <a:spcPct val="80000"/>
              </a:lnSpc>
              <a:spcAft>
                <a:spcPts val="0"/>
              </a:spcAft>
              <a:buNone/>
              <a:defRPr sz="1100" b="1" cap="all" baseline="0"/>
            </a:lvl2pPr>
            <a:lvl3pPr marL="0" indent="0">
              <a:lnSpc>
                <a:spcPct val="80000"/>
              </a:lnSpc>
              <a:spcAft>
                <a:spcPts val="0"/>
              </a:spcAft>
              <a:buNone/>
              <a:defRPr sz="1100" b="1" cap="all" baseline="0"/>
            </a:lvl3pPr>
            <a:lvl4pPr>
              <a:lnSpc>
                <a:spcPct val="80000"/>
              </a:lnSpc>
              <a:spcAft>
                <a:spcPts val="0"/>
              </a:spcAft>
              <a:buNone/>
              <a:defRPr sz="1100" b="1" cap="all" baseline="0"/>
            </a:lvl4pPr>
            <a:lvl5pPr>
              <a:spcAft>
                <a:spcPts val="0"/>
              </a:spcAft>
              <a:buNone/>
              <a:defRPr sz="1100" b="1" cap="all" baseline="0"/>
            </a:lvl5pPr>
          </a:lstStyle>
          <a:p>
            <a:pPr lvl="0"/>
            <a:r>
              <a:rPr lang="en-GB"/>
              <a:t>Image text</a:t>
            </a:r>
            <a:endParaRPr lang="en-GB" dirty="0"/>
          </a:p>
        </p:txBody>
      </p:sp>
      <p:sp>
        <p:nvSpPr>
          <p:cNvPr id="21" name="Text Placeholder 5">
            <a:extLst>
              <a:ext uri="{FF2B5EF4-FFF2-40B4-BE49-F238E27FC236}">
                <a16:creationId xmlns:a16="http://schemas.microsoft.com/office/drawing/2014/main" id="{0F958486-0A01-4664-898B-849018028B9C}"/>
              </a:ext>
            </a:extLst>
          </p:cNvPr>
          <p:cNvSpPr>
            <a:spLocks noGrp="1"/>
          </p:cNvSpPr>
          <p:nvPr>
            <p:ph type="body" sz="quarter" idx="26" hasCustomPrompt="1"/>
          </p:nvPr>
        </p:nvSpPr>
        <p:spPr>
          <a:xfrm>
            <a:off x="7313612" y="5389200"/>
            <a:ext cx="1628776" cy="318240"/>
          </a:xfrm>
        </p:spPr>
        <p:txBody>
          <a:bodyPr lIns="0" anchor="b" anchorCtr="0"/>
          <a:lstStyle>
            <a:lvl1pPr marL="0" indent="0" algn="l">
              <a:lnSpc>
                <a:spcPct val="80000"/>
              </a:lnSpc>
              <a:spcAft>
                <a:spcPts val="0"/>
              </a:spcAft>
              <a:buNone/>
              <a:defRPr sz="1100" b="1" cap="all" baseline="0"/>
            </a:lvl1pPr>
            <a:lvl2pPr marL="0" indent="0">
              <a:lnSpc>
                <a:spcPct val="80000"/>
              </a:lnSpc>
              <a:spcAft>
                <a:spcPts val="0"/>
              </a:spcAft>
              <a:buNone/>
              <a:defRPr sz="1100" b="1" cap="all" baseline="0"/>
            </a:lvl2pPr>
            <a:lvl3pPr marL="0" indent="0">
              <a:lnSpc>
                <a:spcPct val="80000"/>
              </a:lnSpc>
              <a:spcAft>
                <a:spcPts val="0"/>
              </a:spcAft>
              <a:buNone/>
              <a:defRPr sz="1100" b="1" cap="all" baseline="0"/>
            </a:lvl3pPr>
            <a:lvl4pPr>
              <a:lnSpc>
                <a:spcPct val="80000"/>
              </a:lnSpc>
              <a:spcAft>
                <a:spcPts val="0"/>
              </a:spcAft>
              <a:buNone/>
              <a:defRPr sz="1100" b="1" cap="all" baseline="0"/>
            </a:lvl4pPr>
            <a:lvl5pPr>
              <a:lnSpc>
                <a:spcPct val="80000"/>
              </a:lnSpc>
              <a:spcAft>
                <a:spcPts val="0"/>
              </a:spcAft>
              <a:buNone/>
              <a:defRPr sz="1100" b="1" cap="all" baseline="0"/>
            </a:lvl5pPr>
          </a:lstStyle>
          <a:p>
            <a:pPr lvl="0"/>
            <a:r>
              <a:rPr lang="en-GB"/>
              <a:t>Image text</a:t>
            </a:r>
            <a:endParaRPr lang="en-GB" dirty="0"/>
          </a:p>
        </p:txBody>
      </p:sp>
      <p:sp>
        <p:nvSpPr>
          <p:cNvPr id="22" name="Text Placeholder 6">
            <a:extLst>
              <a:ext uri="{FF2B5EF4-FFF2-40B4-BE49-F238E27FC236}">
                <a16:creationId xmlns:a16="http://schemas.microsoft.com/office/drawing/2014/main" id="{72AE0D8A-202F-43F6-AB72-839F68F575A8}"/>
              </a:ext>
            </a:extLst>
          </p:cNvPr>
          <p:cNvSpPr>
            <a:spLocks noGrp="1"/>
          </p:cNvSpPr>
          <p:nvPr>
            <p:ph type="body" sz="quarter" idx="27" hasCustomPrompt="1"/>
          </p:nvPr>
        </p:nvSpPr>
        <p:spPr>
          <a:xfrm>
            <a:off x="9756774" y="3144921"/>
            <a:ext cx="1630364" cy="318240"/>
          </a:xfrm>
        </p:spPr>
        <p:txBody>
          <a:bodyPr lIns="0" anchor="b" anchorCtr="0"/>
          <a:lstStyle>
            <a:lvl1pPr marL="0" indent="0">
              <a:lnSpc>
                <a:spcPct val="80000"/>
              </a:lnSpc>
              <a:spcAft>
                <a:spcPts val="0"/>
              </a:spcAft>
              <a:buNone/>
              <a:defRPr sz="1100" b="1" cap="all" baseline="0"/>
            </a:lvl1pPr>
            <a:lvl2pPr marL="0" indent="0">
              <a:lnSpc>
                <a:spcPct val="80000"/>
              </a:lnSpc>
              <a:spcAft>
                <a:spcPts val="0"/>
              </a:spcAft>
              <a:buNone/>
              <a:defRPr sz="1100" b="1" cap="all" baseline="0"/>
            </a:lvl2pPr>
            <a:lvl3pPr marL="0" indent="0">
              <a:lnSpc>
                <a:spcPct val="80000"/>
              </a:lnSpc>
              <a:spcAft>
                <a:spcPts val="0"/>
              </a:spcAft>
              <a:buNone/>
              <a:defRPr sz="1100" b="1" cap="all" baseline="0"/>
            </a:lvl3pPr>
            <a:lvl4pPr indent="0">
              <a:lnSpc>
                <a:spcPct val="80000"/>
              </a:lnSpc>
              <a:spcAft>
                <a:spcPts val="0"/>
              </a:spcAft>
              <a:buNone/>
              <a:defRPr sz="1100" b="1" cap="all" baseline="0"/>
            </a:lvl4pPr>
            <a:lvl5pPr indent="0">
              <a:lnSpc>
                <a:spcPct val="80000"/>
              </a:lnSpc>
              <a:spcAft>
                <a:spcPts val="0"/>
              </a:spcAft>
              <a:buNone/>
              <a:defRPr sz="1100" b="1" cap="all" baseline="0"/>
            </a:lvl5pPr>
          </a:lstStyle>
          <a:p>
            <a:pPr lvl="0"/>
            <a:r>
              <a:rPr lang="en-GB"/>
              <a:t>Image text</a:t>
            </a:r>
            <a:endParaRPr lang="en-GB" dirty="0"/>
          </a:p>
        </p:txBody>
      </p:sp>
      <p:sp>
        <p:nvSpPr>
          <p:cNvPr id="5" name="Text Placeholder 7">
            <a:extLst>
              <a:ext uri="{FF2B5EF4-FFF2-40B4-BE49-F238E27FC236}">
                <a16:creationId xmlns:a16="http://schemas.microsoft.com/office/drawing/2014/main" id="{553D49DA-A17B-44D7-8EBB-64C685A23079}"/>
              </a:ext>
            </a:extLst>
          </p:cNvPr>
          <p:cNvSpPr>
            <a:spLocks noGrp="1"/>
          </p:cNvSpPr>
          <p:nvPr>
            <p:ph type="body" sz="quarter" idx="28" hasCustomPrompt="1"/>
          </p:nvPr>
        </p:nvSpPr>
        <p:spPr>
          <a:xfrm>
            <a:off x="9756774" y="5389200"/>
            <a:ext cx="1630364" cy="318240"/>
          </a:xfrm>
        </p:spPr>
        <p:txBody>
          <a:bodyPr lIns="0" anchor="b" anchorCtr="0"/>
          <a:lstStyle>
            <a:lvl1pPr marL="0" indent="0">
              <a:lnSpc>
                <a:spcPct val="80000"/>
              </a:lnSpc>
              <a:spcAft>
                <a:spcPts val="0"/>
              </a:spcAft>
              <a:buNone/>
              <a:defRPr sz="1100" b="1" cap="all" baseline="0"/>
            </a:lvl1pPr>
            <a:lvl2pPr marL="0" indent="0">
              <a:lnSpc>
                <a:spcPct val="80000"/>
              </a:lnSpc>
              <a:spcAft>
                <a:spcPts val="0"/>
              </a:spcAft>
              <a:buNone/>
              <a:defRPr sz="1100" b="1" cap="all" baseline="0"/>
            </a:lvl2pPr>
            <a:lvl3pPr marL="0" indent="0">
              <a:lnSpc>
                <a:spcPct val="80000"/>
              </a:lnSpc>
              <a:spcAft>
                <a:spcPts val="0"/>
              </a:spcAft>
              <a:buNone/>
              <a:defRPr sz="1100" b="1" cap="all" baseline="0"/>
            </a:lvl3pPr>
            <a:lvl4pPr>
              <a:lnSpc>
                <a:spcPct val="80000"/>
              </a:lnSpc>
              <a:spcAft>
                <a:spcPts val="0"/>
              </a:spcAft>
              <a:buNone/>
              <a:defRPr sz="1100" b="1" cap="all" baseline="0"/>
            </a:lvl4pPr>
            <a:lvl5pPr>
              <a:lnSpc>
                <a:spcPct val="80000"/>
              </a:lnSpc>
              <a:spcAft>
                <a:spcPts val="0"/>
              </a:spcAft>
              <a:buNone/>
              <a:defRPr sz="1100" b="1" cap="all" baseline="0"/>
            </a:lvl5pPr>
          </a:lstStyle>
          <a:p>
            <a:pPr lvl="0"/>
            <a:r>
              <a:rPr lang="en-GB"/>
              <a:t>Image text</a:t>
            </a:r>
            <a:endParaRPr lang="en-GB" dirty="0"/>
          </a:p>
        </p:txBody>
      </p:sp>
      <p:sp>
        <p:nvSpPr>
          <p:cNvPr id="10" name="Picture Placeholder 3">
            <a:extLst>
              <a:ext uri="{FF2B5EF4-FFF2-40B4-BE49-F238E27FC236}">
                <a16:creationId xmlns:a16="http://schemas.microsoft.com/office/drawing/2014/main" id="{D7B8568A-A4E1-4039-824E-AC07066BFE6C}"/>
              </a:ext>
            </a:extLst>
          </p:cNvPr>
          <p:cNvSpPr>
            <a:spLocks noGrp="1"/>
          </p:cNvSpPr>
          <p:nvPr>
            <p:ph type="pic" sz="quarter" idx="16" hasCustomPrompt="1"/>
          </p:nvPr>
        </p:nvSpPr>
        <p:spPr>
          <a:xfrm>
            <a:off x="798513" y="1645033"/>
            <a:ext cx="5700711" cy="3745114"/>
          </a:xfrm>
          <a:solidFill>
            <a:srgbClr val="F6F6F4"/>
          </a:solidFill>
        </p:spPr>
        <p:txBody>
          <a:bodyPr tIns="0" anchor="t" anchorCtr="0"/>
          <a:lstStyle>
            <a:lvl1pPr>
              <a:buNone/>
              <a:defRPr/>
            </a:lvl1pPr>
          </a:lstStyle>
          <a:p>
            <a:r>
              <a:rPr lang="en-GB" noProof="0" dirty="0"/>
              <a:t>Mark placeholder to insert image</a:t>
            </a:r>
          </a:p>
        </p:txBody>
      </p:sp>
      <p:sp>
        <p:nvSpPr>
          <p:cNvPr id="14" name="Picture Placeholder 3">
            <a:extLst>
              <a:ext uri="{FF2B5EF4-FFF2-40B4-BE49-F238E27FC236}">
                <a16:creationId xmlns:a16="http://schemas.microsoft.com/office/drawing/2014/main" id="{CF0DD355-BD0E-4C7A-AAD1-CDB85E6B5D3D}"/>
              </a:ext>
            </a:extLst>
          </p:cNvPr>
          <p:cNvSpPr>
            <a:spLocks noGrp="1"/>
          </p:cNvSpPr>
          <p:nvPr>
            <p:ph type="pic" sz="quarter" idx="19" hasCustomPrompt="1"/>
          </p:nvPr>
        </p:nvSpPr>
        <p:spPr>
          <a:xfrm>
            <a:off x="7313612" y="1645031"/>
            <a:ext cx="1628776" cy="1483869"/>
          </a:xfrm>
          <a:solidFill>
            <a:srgbClr val="F6F6F4"/>
          </a:solidFill>
        </p:spPr>
        <p:txBody>
          <a:bodyPr tIns="0" anchor="t" anchorCtr="0"/>
          <a:lstStyle>
            <a:lvl1pPr marL="0" indent="0">
              <a:buNone/>
              <a:defRPr/>
            </a:lvl1pPr>
          </a:lstStyle>
          <a:p>
            <a:r>
              <a:rPr lang="en-GB" noProof="0" dirty="0"/>
              <a:t>Mark placeholder to insert image</a:t>
            </a:r>
          </a:p>
        </p:txBody>
      </p:sp>
      <p:sp>
        <p:nvSpPr>
          <p:cNvPr id="18" name="Picture Placeholder 3">
            <a:extLst>
              <a:ext uri="{FF2B5EF4-FFF2-40B4-BE49-F238E27FC236}">
                <a16:creationId xmlns:a16="http://schemas.microsoft.com/office/drawing/2014/main" id="{E3623DC9-8DA0-4C2E-9B79-E43514C6D031}"/>
              </a:ext>
            </a:extLst>
          </p:cNvPr>
          <p:cNvSpPr>
            <a:spLocks noGrp="1"/>
          </p:cNvSpPr>
          <p:nvPr>
            <p:ph type="pic" sz="quarter" idx="23" hasCustomPrompt="1"/>
          </p:nvPr>
        </p:nvSpPr>
        <p:spPr>
          <a:xfrm>
            <a:off x="7313612" y="3906278"/>
            <a:ext cx="1628776" cy="1483869"/>
          </a:xfrm>
          <a:solidFill>
            <a:srgbClr val="F6F6F4"/>
          </a:solidFill>
        </p:spPr>
        <p:txBody>
          <a:bodyPr tIns="0" anchor="t" anchorCtr="0"/>
          <a:lstStyle>
            <a:lvl1pPr marL="0" indent="0">
              <a:buNone/>
              <a:defRPr/>
            </a:lvl1pPr>
          </a:lstStyle>
          <a:p>
            <a:r>
              <a:rPr lang="en-GB" noProof="0" dirty="0"/>
              <a:t>Mark placeholder to insert image</a:t>
            </a:r>
          </a:p>
        </p:txBody>
      </p:sp>
      <p:sp>
        <p:nvSpPr>
          <p:cNvPr id="6" name="Picture Placeholder 3">
            <a:extLst>
              <a:ext uri="{FF2B5EF4-FFF2-40B4-BE49-F238E27FC236}">
                <a16:creationId xmlns:a16="http://schemas.microsoft.com/office/drawing/2014/main" id="{79B77179-6BCC-4E37-AE98-B3C52EB6D1B1}"/>
              </a:ext>
            </a:extLst>
          </p:cNvPr>
          <p:cNvSpPr>
            <a:spLocks noGrp="1"/>
          </p:cNvSpPr>
          <p:nvPr>
            <p:ph type="pic" sz="quarter" idx="17" hasCustomPrompt="1"/>
          </p:nvPr>
        </p:nvSpPr>
        <p:spPr>
          <a:xfrm>
            <a:off x="9756774" y="1645032"/>
            <a:ext cx="1630364" cy="1483869"/>
          </a:xfrm>
          <a:solidFill>
            <a:srgbClr val="F6F6F4"/>
          </a:solidFill>
        </p:spPr>
        <p:txBody>
          <a:bodyPr tIns="0" anchor="t" anchorCtr="0"/>
          <a:lstStyle>
            <a:lvl1pPr marL="0" indent="0">
              <a:buNone/>
              <a:defRPr/>
            </a:lvl1pPr>
          </a:lstStyle>
          <a:p>
            <a:r>
              <a:rPr lang="en-GB" noProof="0" dirty="0"/>
              <a:t>Mark placeholder to insert image</a:t>
            </a:r>
          </a:p>
        </p:txBody>
      </p:sp>
      <p:sp>
        <p:nvSpPr>
          <p:cNvPr id="16" name="Picture Placeholder 3">
            <a:extLst>
              <a:ext uri="{FF2B5EF4-FFF2-40B4-BE49-F238E27FC236}">
                <a16:creationId xmlns:a16="http://schemas.microsoft.com/office/drawing/2014/main" id="{4FC1400A-42D9-4C67-90D8-FACAEC662237}"/>
              </a:ext>
            </a:extLst>
          </p:cNvPr>
          <p:cNvSpPr>
            <a:spLocks noGrp="1"/>
          </p:cNvSpPr>
          <p:nvPr>
            <p:ph type="pic" sz="quarter" idx="21" hasCustomPrompt="1"/>
          </p:nvPr>
        </p:nvSpPr>
        <p:spPr>
          <a:xfrm>
            <a:off x="9756774" y="3906279"/>
            <a:ext cx="1630363" cy="1483869"/>
          </a:xfrm>
          <a:solidFill>
            <a:srgbClr val="F6F6F4"/>
          </a:solidFill>
        </p:spPr>
        <p:txBody>
          <a:bodyPr tIns="0" anchor="t" anchorCtr="0"/>
          <a:lstStyle>
            <a:lvl1pPr marL="0" indent="0">
              <a:buNone/>
              <a:defRPr/>
            </a:lvl1pPr>
          </a:lstStyle>
          <a:p>
            <a:r>
              <a:rPr lang="en-GB" noProof="0" dirty="0"/>
              <a:t>Mark placeholder to insert image</a:t>
            </a:r>
          </a:p>
        </p:txBody>
      </p:sp>
      <p:sp>
        <p:nvSpPr>
          <p:cNvPr id="2" name="Slide Number Placeholder 1"/>
          <p:cNvSpPr>
            <a:spLocks noGrp="1"/>
          </p:cNvSpPr>
          <p:nvPr>
            <p:ph type="sldNum" sz="quarter" idx="10"/>
          </p:nvPr>
        </p:nvSpPr>
        <p:spPr/>
        <p:txBody>
          <a:bodyPr/>
          <a:lstStyle/>
          <a:p>
            <a:fld id="{31421AFA-3AE7-4CEA-BC9B-447859BED57B}" type="slidenum">
              <a:rPr lang="en-GB" smtClean="0"/>
              <a:pPr/>
              <a:t>‹#›</a:t>
            </a:fld>
            <a:endParaRPr lang="en-GB" dirty="0"/>
          </a:p>
        </p:txBody>
      </p:sp>
      <p:sp>
        <p:nvSpPr>
          <p:cNvPr id="15" name="Title 7">
            <a:extLst>
              <a:ext uri="{FF2B5EF4-FFF2-40B4-BE49-F238E27FC236}">
                <a16:creationId xmlns:a16="http://schemas.microsoft.com/office/drawing/2014/main" id="{109E8909-9BF2-426F-A556-859081C99CFB}"/>
              </a:ext>
            </a:extLst>
          </p:cNvPr>
          <p:cNvSpPr>
            <a:spLocks noGrp="1"/>
          </p:cNvSpPr>
          <p:nvPr>
            <p:ph type="title"/>
          </p:nvPr>
        </p:nvSpPr>
        <p:spPr>
          <a:xfrm>
            <a:off x="798512" y="452543"/>
            <a:ext cx="10588625" cy="748800"/>
          </a:xfrm>
        </p:spPr>
        <p:txBody>
          <a:bodyPr/>
          <a:lstStyle/>
          <a:p>
            <a:r>
              <a:rPr lang="en-US"/>
              <a:t>Click to edit Master title style</a:t>
            </a:r>
            <a:endParaRPr lang="en-GB" dirty="0"/>
          </a:p>
        </p:txBody>
      </p:sp>
      <p:sp>
        <p:nvSpPr>
          <p:cNvPr id="17" name="Footer Placeholder 4">
            <a:extLst>
              <a:ext uri="{FF2B5EF4-FFF2-40B4-BE49-F238E27FC236}">
                <a16:creationId xmlns:a16="http://schemas.microsoft.com/office/drawing/2014/main" id="{89EC51AE-5F71-4517-A9E0-7E30DE0DEAED}"/>
              </a:ext>
            </a:extLst>
          </p:cNvPr>
          <p:cNvSpPr>
            <a:spLocks noGrp="1"/>
          </p:cNvSpPr>
          <p:nvPr>
            <p:ph type="ftr" sz="quarter" idx="3"/>
          </p:nvPr>
        </p:nvSpPr>
        <p:spPr>
          <a:xfrm>
            <a:off x="2427288" y="6281956"/>
            <a:ext cx="8143876" cy="155656"/>
          </a:xfrm>
          <a:prstGeom prst="rect">
            <a:avLst/>
          </a:prstGeom>
        </p:spPr>
        <p:txBody>
          <a:bodyPr vert="horz" wrap="square" lIns="0" tIns="0" rIns="0" bIns="0" numCol="1" anchor="ctr" anchorCtr="0" compatLnSpc="1">
            <a:prstTxWarp prst="textNoShape">
              <a:avLst/>
            </a:prstTxWarp>
          </a:bodyPr>
          <a:lstStyle>
            <a:lvl1pPr>
              <a:defRPr lang="en-GB" sz="800" baseline="0"/>
            </a:lvl1pPr>
          </a:lstStyle>
          <a:p>
            <a:pPr algn="r"/>
            <a:endParaRPr lang="en-GB" dirty="0"/>
          </a:p>
        </p:txBody>
      </p:sp>
      <p:sp>
        <p:nvSpPr>
          <p:cNvPr id="23" name="Date_DateCustomA">
            <a:extLst>
              <a:ext uri="{FF2B5EF4-FFF2-40B4-BE49-F238E27FC236}">
                <a16:creationId xmlns:a16="http://schemas.microsoft.com/office/drawing/2014/main" id="{9986C71A-FB30-4BC3-80B0-20BC5417034B}"/>
              </a:ext>
            </a:extLst>
          </p:cNvPr>
          <p:cNvSpPr>
            <a:spLocks noGrp="1"/>
          </p:cNvSpPr>
          <p:nvPr>
            <p:ph type="dt" sz="half" idx="2"/>
          </p:nvPr>
        </p:nvSpPr>
        <p:spPr>
          <a:xfrm>
            <a:off x="10682289" y="6142932"/>
            <a:ext cx="704849" cy="122355"/>
          </a:xfrm>
          <a:prstGeom prst="rect">
            <a:avLst/>
          </a:prstGeom>
        </p:spPr>
        <p:txBody>
          <a:bodyPr vert="horz" wrap="square" lIns="0" tIns="0" rIns="0" bIns="0" numCol="1" anchor="ctr" anchorCtr="0" compatLnSpc="1">
            <a:prstTxWarp prst="textNoShape">
              <a:avLst/>
            </a:prstTxWarp>
          </a:bodyPr>
          <a:lstStyle>
            <a:lvl1pPr>
              <a:defRPr lang="en-GB" sz="800" smtClean="0">
                <a:solidFill>
                  <a:schemeClr val="tx1"/>
                </a:solidFill>
              </a:defRPr>
            </a:lvl1pPr>
          </a:lstStyle>
          <a:p>
            <a:pPr algn="r"/>
            <a:fld id="{F178DCDE-D1A1-4EB4-8F09-37541DFBB130}" type="datetime1">
              <a:rPr lang="en-GB" smtClean="0"/>
              <a:t>15/07/2020</a:t>
            </a:fld>
            <a:endParaRPr lang="en-GB" dirty="0"/>
          </a:p>
        </p:txBody>
      </p:sp>
    </p:spTree>
    <p:extLst>
      <p:ext uri="{BB962C8B-B14F-4D97-AF65-F5344CB8AC3E}">
        <p14:creationId xmlns:p14="http://schemas.microsoft.com/office/powerpoint/2010/main" val="100501156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Five images (B)">
    <p:spTree>
      <p:nvGrpSpPr>
        <p:cNvPr id="1" name=""/>
        <p:cNvGrpSpPr/>
        <p:nvPr/>
      </p:nvGrpSpPr>
      <p:grpSpPr>
        <a:xfrm>
          <a:off x="0" y="0"/>
          <a:ext cx="0" cy="0"/>
          <a:chOff x="0" y="0"/>
          <a:chExt cx="0" cy="0"/>
        </a:xfrm>
      </p:grpSpPr>
      <p:sp>
        <p:nvSpPr>
          <p:cNvPr id="9" name="Text Placeholder 3">
            <a:extLst>
              <a:ext uri="{FF2B5EF4-FFF2-40B4-BE49-F238E27FC236}">
                <a16:creationId xmlns:a16="http://schemas.microsoft.com/office/drawing/2014/main" id="{CEF889C6-83CD-4604-AD8C-C94AFB21FCA2}"/>
              </a:ext>
            </a:extLst>
          </p:cNvPr>
          <p:cNvSpPr>
            <a:spLocks noGrp="1"/>
          </p:cNvSpPr>
          <p:nvPr>
            <p:ph type="body" sz="quarter" idx="14" hasCustomPrompt="1"/>
          </p:nvPr>
        </p:nvSpPr>
        <p:spPr>
          <a:xfrm>
            <a:off x="796925" y="5389200"/>
            <a:ext cx="3259138" cy="318240"/>
          </a:xfrm>
        </p:spPr>
        <p:txBody>
          <a:bodyPr lIns="0" anchor="b" anchorCtr="0"/>
          <a:lstStyle>
            <a:lvl1pPr marL="0" indent="0">
              <a:lnSpc>
                <a:spcPct val="80000"/>
              </a:lnSpc>
              <a:spcAft>
                <a:spcPts val="0"/>
              </a:spcAft>
              <a:buFont typeface="Arial" panose="020B0604020202020204" pitchFamily="34" charset="0"/>
              <a:buChar char="​"/>
              <a:defRPr sz="1100" b="1" i="0" cap="all" spc="-50" baseline="0">
                <a:solidFill>
                  <a:schemeClr val="tx1"/>
                </a:solidFill>
              </a:defRPr>
            </a:lvl1pPr>
            <a:lvl2pPr marL="0" indent="0">
              <a:lnSpc>
                <a:spcPct val="100000"/>
              </a:lnSpc>
              <a:buFont typeface="Arial" panose="020B0604020202020204" pitchFamily="34" charset="0"/>
              <a:buNone/>
              <a:defRPr sz="2400" baseline="0">
                <a:solidFill>
                  <a:schemeClr val="tx2"/>
                </a:solidFill>
              </a:defRPr>
            </a:lvl2pPr>
            <a:lvl3pPr marL="0" indent="0">
              <a:lnSpc>
                <a:spcPct val="100000"/>
              </a:lnSpc>
              <a:buFont typeface="Arial" panose="020B0604020202020204" pitchFamily="34" charset="0"/>
              <a:buChar char="​"/>
              <a:defRPr sz="1050" i="1">
                <a:solidFill>
                  <a:schemeClr val="bg2"/>
                </a:solidFill>
              </a:defRPr>
            </a:lvl3pPr>
            <a:lvl4pPr marL="176213" indent="-176213">
              <a:lnSpc>
                <a:spcPct val="100000"/>
              </a:lnSpc>
              <a:buFont typeface="+mj-lt"/>
              <a:buAutoNum type="arabicPeriod"/>
              <a:defRPr sz="1200">
                <a:solidFill>
                  <a:schemeClr val="bg2"/>
                </a:solidFill>
              </a:defRPr>
            </a:lvl4pPr>
            <a:lvl5pPr marL="176213" indent="-176213">
              <a:lnSpc>
                <a:spcPct val="100000"/>
              </a:lnSpc>
              <a:buFont typeface="+mj-lt"/>
              <a:buAutoNum type="alphaUcPeriod"/>
              <a:defRPr sz="1200" b="0" cap="none" baseline="0">
                <a:solidFill>
                  <a:schemeClr val="bg2"/>
                </a:solidFill>
              </a:defRPr>
            </a:lvl5pPr>
          </a:lstStyle>
          <a:p>
            <a:pPr lvl="0"/>
            <a:r>
              <a:rPr lang="en-GB"/>
              <a:t>Image text</a:t>
            </a:r>
            <a:endParaRPr lang="en-GB" dirty="0"/>
          </a:p>
        </p:txBody>
      </p:sp>
      <p:sp>
        <p:nvSpPr>
          <p:cNvPr id="15" name="Text Placeholder 4">
            <a:extLst>
              <a:ext uri="{FF2B5EF4-FFF2-40B4-BE49-F238E27FC236}">
                <a16:creationId xmlns:a16="http://schemas.microsoft.com/office/drawing/2014/main" id="{F02B0B2F-7F53-4AFC-9446-DB6C5777E698}"/>
              </a:ext>
            </a:extLst>
          </p:cNvPr>
          <p:cNvSpPr>
            <a:spLocks noGrp="1"/>
          </p:cNvSpPr>
          <p:nvPr>
            <p:ph type="body" sz="quarter" idx="27" hasCustomPrompt="1"/>
          </p:nvPr>
        </p:nvSpPr>
        <p:spPr>
          <a:xfrm>
            <a:off x="4875214" y="3146400"/>
            <a:ext cx="6485932" cy="318240"/>
          </a:xfrm>
        </p:spPr>
        <p:txBody>
          <a:bodyPr lIns="0" anchor="b" anchorCtr="0"/>
          <a:lstStyle>
            <a:lvl1pPr marL="0" indent="0">
              <a:lnSpc>
                <a:spcPct val="80000"/>
              </a:lnSpc>
              <a:spcAft>
                <a:spcPts val="0"/>
              </a:spcAft>
              <a:buNone/>
              <a:defRPr sz="1100" b="1" cap="all" baseline="0"/>
            </a:lvl1pPr>
            <a:lvl2pPr marL="0" indent="0">
              <a:lnSpc>
                <a:spcPct val="80000"/>
              </a:lnSpc>
              <a:spcAft>
                <a:spcPts val="0"/>
              </a:spcAft>
              <a:buNone/>
              <a:defRPr sz="1100" b="1" cap="all" baseline="0"/>
            </a:lvl2pPr>
            <a:lvl3pPr marL="0" indent="0">
              <a:lnSpc>
                <a:spcPct val="80000"/>
              </a:lnSpc>
              <a:spcAft>
                <a:spcPts val="0"/>
              </a:spcAft>
              <a:buNone/>
              <a:defRPr sz="1100" b="1" cap="all" baseline="0"/>
            </a:lvl3pPr>
            <a:lvl4pPr>
              <a:lnSpc>
                <a:spcPct val="80000"/>
              </a:lnSpc>
              <a:spcAft>
                <a:spcPts val="0"/>
              </a:spcAft>
              <a:buNone/>
              <a:defRPr sz="1100" b="1" cap="all" baseline="0"/>
            </a:lvl4pPr>
            <a:lvl5pPr>
              <a:spcAft>
                <a:spcPts val="0"/>
              </a:spcAft>
              <a:buNone/>
              <a:defRPr sz="1100" b="1" cap="all" baseline="0"/>
            </a:lvl5pPr>
          </a:lstStyle>
          <a:p>
            <a:pPr lvl="0"/>
            <a:r>
              <a:rPr lang="en-GB"/>
              <a:t>Image Text</a:t>
            </a:r>
            <a:endParaRPr lang="en-GB" dirty="0"/>
          </a:p>
        </p:txBody>
      </p:sp>
      <p:sp>
        <p:nvSpPr>
          <p:cNvPr id="20" name="Text Placeholder 5">
            <a:extLst>
              <a:ext uri="{FF2B5EF4-FFF2-40B4-BE49-F238E27FC236}">
                <a16:creationId xmlns:a16="http://schemas.microsoft.com/office/drawing/2014/main" id="{0662756F-E3F0-402D-9E22-0BE6B392C8C9}"/>
              </a:ext>
            </a:extLst>
          </p:cNvPr>
          <p:cNvSpPr>
            <a:spLocks noGrp="1"/>
          </p:cNvSpPr>
          <p:nvPr>
            <p:ph type="body" sz="quarter" idx="28" hasCustomPrompt="1"/>
          </p:nvPr>
        </p:nvSpPr>
        <p:spPr>
          <a:xfrm>
            <a:off x="4870451" y="5389200"/>
            <a:ext cx="1625600" cy="318240"/>
          </a:xfrm>
        </p:spPr>
        <p:txBody>
          <a:bodyPr lIns="0" anchor="b" anchorCtr="0"/>
          <a:lstStyle>
            <a:lvl1pPr marL="0" indent="0" algn="l">
              <a:lnSpc>
                <a:spcPct val="80000"/>
              </a:lnSpc>
              <a:spcAft>
                <a:spcPts val="0"/>
              </a:spcAft>
              <a:buNone/>
              <a:defRPr sz="1100" b="1" cap="all" baseline="0"/>
            </a:lvl1pPr>
            <a:lvl2pPr marL="0" indent="0">
              <a:lnSpc>
                <a:spcPct val="80000"/>
              </a:lnSpc>
              <a:spcAft>
                <a:spcPts val="0"/>
              </a:spcAft>
              <a:buNone/>
              <a:defRPr sz="1100" b="1" cap="all" baseline="0"/>
            </a:lvl2pPr>
            <a:lvl3pPr marL="0" indent="0">
              <a:lnSpc>
                <a:spcPct val="80000"/>
              </a:lnSpc>
              <a:spcAft>
                <a:spcPts val="0"/>
              </a:spcAft>
              <a:buNone/>
              <a:defRPr sz="1100" b="1" cap="all" baseline="0"/>
            </a:lvl3pPr>
            <a:lvl4pPr>
              <a:lnSpc>
                <a:spcPct val="80000"/>
              </a:lnSpc>
              <a:spcAft>
                <a:spcPts val="0"/>
              </a:spcAft>
              <a:buNone/>
              <a:defRPr sz="1100" b="1" cap="all" baseline="0"/>
            </a:lvl4pPr>
            <a:lvl5pPr>
              <a:lnSpc>
                <a:spcPct val="80000"/>
              </a:lnSpc>
              <a:spcAft>
                <a:spcPts val="0"/>
              </a:spcAft>
              <a:buNone/>
              <a:defRPr sz="1100" b="1" cap="all" baseline="0"/>
            </a:lvl5pPr>
          </a:lstStyle>
          <a:p>
            <a:pPr lvl="0"/>
            <a:r>
              <a:rPr lang="en-GB"/>
              <a:t>Image text</a:t>
            </a:r>
            <a:endParaRPr lang="en-GB" dirty="0"/>
          </a:p>
        </p:txBody>
      </p:sp>
      <p:sp>
        <p:nvSpPr>
          <p:cNvPr id="21" name="Text Placeholder 6">
            <a:extLst>
              <a:ext uri="{FF2B5EF4-FFF2-40B4-BE49-F238E27FC236}">
                <a16:creationId xmlns:a16="http://schemas.microsoft.com/office/drawing/2014/main" id="{BE7208CB-CE86-4F3D-B12C-D8268891AA47}"/>
              </a:ext>
            </a:extLst>
          </p:cNvPr>
          <p:cNvSpPr>
            <a:spLocks noGrp="1"/>
          </p:cNvSpPr>
          <p:nvPr>
            <p:ph type="body" sz="quarter" idx="29" hasCustomPrompt="1"/>
          </p:nvPr>
        </p:nvSpPr>
        <p:spPr>
          <a:xfrm>
            <a:off x="7313613" y="5389200"/>
            <a:ext cx="1628775" cy="318240"/>
          </a:xfrm>
        </p:spPr>
        <p:txBody>
          <a:bodyPr lIns="0" anchor="b" anchorCtr="0"/>
          <a:lstStyle>
            <a:lvl1pPr marL="0" indent="0">
              <a:lnSpc>
                <a:spcPct val="80000"/>
              </a:lnSpc>
              <a:spcAft>
                <a:spcPts val="0"/>
              </a:spcAft>
              <a:buNone/>
              <a:defRPr sz="1100" b="1" cap="all" baseline="0"/>
            </a:lvl1pPr>
            <a:lvl2pPr marL="0" indent="0">
              <a:lnSpc>
                <a:spcPct val="80000"/>
              </a:lnSpc>
              <a:spcAft>
                <a:spcPts val="0"/>
              </a:spcAft>
              <a:buNone/>
              <a:defRPr sz="1100" b="1" cap="all" baseline="0"/>
            </a:lvl2pPr>
            <a:lvl3pPr marL="0" indent="0">
              <a:lnSpc>
                <a:spcPct val="80000"/>
              </a:lnSpc>
              <a:spcAft>
                <a:spcPts val="0"/>
              </a:spcAft>
              <a:buNone/>
              <a:defRPr sz="1100" b="1" cap="all" baseline="0"/>
            </a:lvl3pPr>
            <a:lvl4pPr indent="0">
              <a:lnSpc>
                <a:spcPct val="80000"/>
              </a:lnSpc>
              <a:spcAft>
                <a:spcPts val="0"/>
              </a:spcAft>
              <a:buNone/>
              <a:defRPr sz="1100" b="1" cap="all" baseline="0"/>
            </a:lvl4pPr>
            <a:lvl5pPr indent="0">
              <a:lnSpc>
                <a:spcPct val="80000"/>
              </a:lnSpc>
              <a:spcAft>
                <a:spcPts val="0"/>
              </a:spcAft>
              <a:buNone/>
              <a:defRPr sz="1100" b="1" cap="all" baseline="0"/>
            </a:lvl5pPr>
          </a:lstStyle>
          <a:p>
            <a:pPr lvl="0"/>
            <a:r>
              <a:rPr lang="en-GB"/>
              <a:t>Image text</a:t>
            </a:r>
            <a:endParaRPr lang="en-GB" dirty="0"/>
          </a:p>
        </p:txBody>
      </p:sp>
      <p:sp>
        <p:nvSpPr>
          <p:cNvPr id="22" name="Text Placeholder 7">
            <a:extLst>
              <a:ext uri="{FF2B5EF4-FFF2-40B4-BE49-F238E27FC236}">
                <a16:creationId xmlns:a16="http://schemas.microsoft.com/office/drawing/2014/main" id="{06E02B92-F862-4F76-B8DC-8C3D1FC7F977}"/>
              </a:ext>
            </a:extLst>
          </p:cNvPr>
          <p:cNvSpPr>
            <a:spLocks noGrp="1"/>
          </p:cNvSpPr>
          <p:nvPr>
            <p:ph type="body" sz="quarter" idx="30" hasCustomPrompt="1"/>
          </p:nvPr>
        </p:nvSpPr>
        <p:spPr>
          <a:xfrm>
            <a:off x="9756775" y="5389200"/>
            <a:ext cx="1630363" cy="318240"/>
          </a:xfrm>
        </p:spPr>
        <p:txBody>
          <a:bodyPr lIns="0" anchor="b" anchorCtr="0"/>
          <a:lstStyle>
            <a:lvl1pPr marL="0" indent="0">
              <a:lnSpc>
                <a:spcPct val="80000"/>
              </a:lnSpc>
              <a:spcAft>
                <a:spcPts val="0"/>
              </a:spcAft>
              <a:buNone/>
              <a:defRPr sz="1100" b="1" cap="all" baseline="0"/>
            </a:lvl1pPr>
            <a:lvl2pPr marL="0" indent="0">
              <a:lnSpc>
                <a:spcPct val="80000"/>
              </a:lnSpc>
              <a:spcAft>
                <a:spcPts val="0"/>
              </a:spcAft>
              <a:buNone/>
              <a:defRPr sz="1100" b="1" cap="all" baseline="0"/>
            </a:lvl2pPr>
            <a:lvl3pPr marL="0" indent="0">
              <a:lnSpc>
                <a:spcPct val="80000"/>
              </a:lnSpc>
              <a:spcAft>
                <a:spcPts val="0"/>
              </a:spcAft>
              <a:buNone/>
              <a:defRPr sz="1100" b="1" cap="all" baseline="0"/>
            </a:lvl3pPr>
            <a:lvl4pPr>
              <a:lnSpc>
                <a:spcPct val="80000"/>
              </a:lnSpc>
              <a:spcAft>
                <a:spcPts val="0"/>
              </a:spcAft>
              <a:buNone/>
              <a:defRPr sz="1100" b="1" cap="all" baseline="0"/>
            </a:lvl4pPr>
            <a:lvl5pPr>
              <a:lnSpc>
                <a:spcPct val="80000"/>
              </a:lnSpc>
              <a:spcAft>
                <a:spcPts val="0"/>
              </a:spcAft>
              <a:buNone/>
              <a:defRPr sz="1100" b="1" cap="all" baseline="0"/>
            </a:lvl5pPr>
          </a:lstStyle>
          <a:p>
            <a:pPr lvl="0"/>
            <a:r>
              <a:rPr lang="en-GB"/>
              <a:t>Image text</a:t>
            </a:r>
            <a:endParaRPr lang="en-GB" dirty="0"/>
          </a:p>
        </p:txBody>
      </p:sp>
      <p:sp>
        <p:nvSpPr>
          <p:cNvPr id="10" name="Picture Placeholder 3">
            <a:extLst>
              <a:ext uri="{FF2B5EF4-FFF2-40B4-BE49-F238E27FC236}">
                <a16:creationId xmlns:a16="http://schemas.microsoft.com/office/drawing/2014/main" id="{D7B8568A-A4E1-4039-824E-AC07066BFE6C}"/>
              </a:ext>
            </a:extLst>
          </p:cNvPr>
          <p:cNvSpPr>
            <a:spLocks noGrp="1"/>
          </p:cNvSpPr>
          <p:nvPr>
            <p:ph type="pic" sz="quarter" idx="16" hasCustomPrompt="1"/>
          </p:nvPr>
        </p:nvSpPr>
        <p:spPr>
          <a:xfrm>
            <a:off x="798514" y="1645033"/>
            <a:ext cx="3257550" cy="3745114"/>
          </a:xfrm>
          <a:solidFill>
            <a:srgbClr val="F6F6F4"/>
          </a:solidFill>
        </p:spPr>
        <p:txBody>
          <a:bodyPr tIns="0" anchor="t" anchorCtr="0"/>
          <a:lstStyle>
            <a:lvl1pPr marL="0" indent="0">
              <a:buNone/>
              <a:defRPr/>
            </a:lvl1pPr>
          </a:lstStyle>
          <a:p>
            <a:r>
              <a:rPr lang="en-GB" noProof="0" dirty="0"/>
              <a:t>Mark placeholder to insert image</a:t>
            </a:r>
          </a:p>
        </p:txBody>
      </p:sp>
      <p:sp>
        <p:nvSpPr>
          <p:cNvPr id="14" name="Picture Placeholder 3">
            <a:extLst>
              <a:ext uri="{FF2B5EF4-FFF2-40B4-BE49-F238E27FC236}">
                <a16:creationId xmlns:a16="http://schemas.microsoft.com/office/drawing/2014/main" id="{CF0DD355-BD0E-4C7A-AAD1-CDB85E6B5D3D}"/>
              </a:ext>
            </a:extLst>
          </p:cNvPr>
          <p:cNvSpPr>
            <a:spLocks noGrp="1"/>
          </p:cNvSpPr>
          <p:nvPr>
            <p:ph type="pic" sz="quarter" idx="19" hasCustomPrompt="1"/>
          </p:nvPr>
        </p:nvSpPr>
        <p:spPr>
          <a:xfrm>
            <a:off x="4870450" y="1645031"/>
            <a:ext cx="6516688" cy="1483869"/>
          </a:xfrm>
          <a:solidFill>
            <a:srgbClr val="F6F6F4"/>
          </a:solidFill>
        </p:spPr>
        <p:txBody>
          <a:bodyPr tIns="0" anchor="t" anchorCtr="0"/>
          <a:lstStyle>
            <a:lvl1pPr marL="0" indent="0">
              <a:buNone/>
              <a:defRPr/>
            </a:lvl1pPr>
          </a:lstStyle>
          <a:p>
            <a:r>
              <a:rPr lang="en-GB" noProof="0" dirty="0"/>
              <a:t>Mark placeholder to insert image</a:t>
            </a:r>
          </a:p>
        </p:txBody>
      </p:sp>
      <p:sp>
        <p:nvSpPr>
          <p:cNvPr id="32" name="Picture Placeholder 3">
            <a:extLst>
              <a:ext uri="{FF2B5EF4-FFF2-40B4-BE49-F238E27FC236}">
                <a16:creationId xmlns:a16="http://schemas.microsoft.com/office/drawing/2014/main" id="{BD840AF9-BBF8-4202-BC96-375E5BEB71AA}"/>
              </a:ext>
            </a:extLst>
          </p:cNvPr>
          <p:cNvSpPr>
            <a:spLocks noGrp="1"/>
          </p:cNvSpPr>
          <p:nvPr>
            <p:ph type="pic" sz="quarter" idx="26" hasCustomPrompt="1"/>
          </p:nvPr>
        </p:nvSpPr>
        <p:spPr>
          <a:xfrm>
            <a:off x="4870450" y="3906000"/>
            <a:ext cx="1628775" cy="1483869"/>
          </a:xfrm>
          <a:solidFill>
            <a:srgbClr val="F6F6F4"/>
          </a:solidFill>
        </p:spPr>
        <p:txBody>
          <a:bodyPr tIns="0" anchor="t" anchorCtr="0"/>
          <a:lstStyle>
            <a:lvl1pPr marL="0" indent="0">
              <a:buNone/>
              <a:defRPr/>
            </a:lvl1pPr>
          </a:lstStyle>
          <a:p>
            <a:r>
              <a:rPr lang="en-GB" noProof="0" dirty="0"/>
              <a:t>Mark placeholder to insert image</a:t>
            </a:r>
          </a:p>
        </p:txBody>
      </p:sp>
      <p:sp>
        <p:nvSpPr>
          <p:cNvPr id="18" name="Picture Placeholder 3">
            <a:extLst>
              <a:ext uri="{FF2B5EF4-FFF2-40B4-BE49-F238E27FC236}">
                <a16:creationId xmlns:a16="http://schemas.microsoft.com/office/drawing/2014/main" id="{E3623DC9-8DA0-4C2E-9B79-E43514C6D031}"/>
              </a:ext>
            </a:extLst>
          </p:cNvPr>
          <p:cNvSpPr>
            <a:spLocks noGrp="1"/>
          </p:cNvSpPr>
          <p:nvPr>
            <p:ph type="pic" sz="quarter" idx="23" hasCustomPrompt="1"/>
          </p:nvPr>
        </p:nvSpPr>
        <p:spPr>
          <a:xfrm>
            <a:off x="7313613" y="3906278"/>
            <a:ext cx="1628775" cy="1483869"/>
          </a:xfrm>
          <a:solidFill>
            <a:srgbClr val="F6F6F4"/>
          </a:solidFill>
        </p:spPr>
        <p:txBody>
          <a:bodyPr tIns="0" anchor="t" anchorCtr="0"/>
          <a:lstStyle>
            <a:lvl1pPr marL="0" indent="0">
              <a:buNone/>
              <a:defRPr/>
            </a:lvl1pPr>
          </a:lstStyle>
          <a:p>
            <a:r>
              <a:rPr lang="en-GB" noProof="0" dirty="0"/>
              <a:t>Mark placeholder to insert image</a:t>
            </a:r>
          </a:p>
        </p:txBody>
      </p:sp>
      <p:sp>
        <p:nvSpPr>
          <p:cNvPr id="16" name="Picture Placeholder 3">
            <a:extLst>
              <a:ext uri="{FF2B5EF4-FFF2-40B4-BE49-F238E27FC236}">
                <a16:creationId xmlns:a16="http://schemas.microsoft.com/office/drawing/2014/main" id="{4FC1400A-42D9-4C67-90D8-FACAEC662237}"/>
              </a:ext>
            </a:extLst>
          </p:cNvPr>
          <p:cNvSpPr>
            <a:spLocks noGrp="1"/>
          </p:cNvSpPr>
          <p:nvPr>
            <p:ph type="pic" sz="quarter" idx="21" hasCustomPrompt="1"/>
          </p:nvPr>
        </p:nvSpPr>
        <p:spPr>
          <a:xfrm>
            <a:off x="9756774" y="3906279"/>
            <a:ext cx="1630363" cy="1483869"/>
          </a:xfrm>
          <a:solidFill>
            <a:srgbClr val="F6F6F4"/>
          </a:solidFill>
        </p:spPr>
        <p:txBody>
          <a:bodyPr tIns="0" anchor="t" anchorCtr="0"/>
          <a:lstStyle>
            <a:lvl1pPr marL="0" indent="0">
              <a:buNone/>
              <a:defRPr/>
            </a:lvl1pPr>
          </a:lstStyle>
          <a:p>
            <a:r>
              <a:rPr lang="en-GB" noProof="0" dirty="0"/>
              <a:t>Mark placeholder to insert image</a:t>
            </a:r>
          </a:p>
        </p:txBody>
      </p:sp>
      <p:sp>
        <p:nvSpPr>
          <p:cNvPr id="2" name="Slide Number Placeholder 1"/>
          <p:cNvSpPr>
            <a:spLocks noGrp="1"/>
          </p:cNvSpPr>
          <p:nvPr>
            <p:ph type="sldNum" sz="quarter" idx="10"/>
          </p:nvPr>
        </p:nvSpPr>
        <p:spPr/>
        <p:txBody>
          <a:bodyPr/>
          <a:lstStyle/>
          <a:p>
            <a:fld id="{31421AFA-3AE7-4CEA-BC9B-447859BED57B}" type="slidenum">
              <a:rPr lang="en-GB" smtClean="0"/>
              <a:pPr/>
              <a:t>‹#›</a:t>
            </a:fld>
            <a:endParaRPr lang="en-GB" dirty="0"/>
          </a:p>
        </p:txBody>
      </p:sp>
      <p:sp>
        <p:nvSpPr>
          <p:cNvPr id="17" name="Title 7">
            <a:extLst>
              <a:ext uri="{FF2B5EF4-FFF2-40B4-BE49-F238E27FC236}">
                <a16:creationId xmlns:a16="http://schemas.microsoft.com/office/drawing/2014/main" id="{299AE5C6-8512-40FE-B386-E39B5659754F}"/>
              </a:ext>
            </a:extLst>
          </p:cNvPr>
          <p:cNvSpPr>
            <a:spLocks noGrp="1"/>
          </p:cNvSpPr>
          <p:nvPr>
            <p:ph type="title"/>
          </p:nvPr>
        </p:nvSpPr>
        <p:spPr>
          <a:xfrm>
            <a:off x="798512" y="452543"/>
            <a:ext cx="10588625" cy="748800"/>
          </a:xfrm>
        </p:spPr>
        <p:txBody>
          <a:bodyPr/>
          <a:lstStyle/>
          <a:p>
            <a:r>
              <a:rPr lang="en-US"/>
              <a:t>Click to edit Master title style</a:t>
            </a:r>
            <a:endParaRPr lang="en-GB" dirty="0"/>
          </a:p>
        </p:txBody>
      </p:sp>
      <p:sp>
        <p:nvSpPr>
          <p:cNvPr id="19" name="Footer Placeholder 4">
            <a:extLst>
              <a:ext uri="{FF2B5EF4-FFF2-40B4-BE49-F238E27FC236}">
                <a16:creationId xmlns:a16="http://schemas.microsoft.com/office/drawing/2014/main" id="{DB9DA6D0-8869-4337-BEAF-0ADAFE06FB4B}"/>
              </a:ext>
            </a:extLst>
          </p:cNvPr>
          <p:cNvSpPr>
            <a:spLocks noGrp="1"/>
          </p:cNvSpPr>
          <p:nvPr>
            <p:ph type="ftr" sz="quarter" idx="3"/>
          </p:nvPr>
        </p:nvSpPr>
        <p:spPr>
          <a:xfrm>
            <a:off x="2427288" y="6281956"/>
            <a:ext cx="8143876" cy="155656"/>
          </a:xfrm>
          <a:prstGeom prst="rect">
            <a:avLst/>
          </a:prstGeom>
        </p:spPr>
        <p:txBody>
          <a:bodyPr vert="horz" wrap="square" lIns="0" tIns="0" rIns="0" bIns="0" numCol="1" anchor="ctr" anchorCtr="0" compatLnSpc="1">
            <a:prstTxWarp prst="textNoShape">
              <a:avLst/>
            </a:prstTxWarp>
          </a:bodyPr>
          <a:lstStyle>
            <a:lvl1pPr>
              <a:defRPr lang="en-GB" sz="800" baseline="0"/>
            </a:lvl1pPr>
          </a:lstStyle>
          <a:p>
            <a:pPr algn="r"/>
            <a:endParaRPr lang="en-GB" dirty="0"/>
          </a:p>
        </p:txBody>
      </p:sp>
      <p:sp>
        <p:nvSpPr>
          <p:cNvPr id="24" name="Date_DateCustomA">
            <a:extLst>
              <a:ext uri="{FF2B5EF4-FFF2-40B4-BE49-F238E27FC236}">
                <a16:creationId xmlns:a16="http://schemas.microsoft.com/office/drawing/2014/main" id="{A387D7D7-69FC-41FF-BDFD-687A499B6122}"/>
              </a:ext>
            </a:extLst>
          </p:cNvPr>
          <p:cNvSpPr>
            <a:spLocks noGrp="1"/>
          </p:cNvSpPr>
          <p:nvPr>
            <p:ph type="dt" sz="half" idx="2"/>
          </p:nvPr>
        </p:nvSpPr>
        <p:spPr>
          <a:xfrm>
            <a:off x="10682289" y="6142932"/>
            <a:ext cx="704849" cy="122355"/>
          </a:xfrm>
          <a:prstGeom prst="rect">
            <a:avLst/>
          </a:prstGeom>
        </p:spPr>
        <p:txBody>
          <a:bodyPr vert="horz" wrap="square" lIns="0" tIns="0" rIns="0" bIns="0" numCol="1" anchor="ctr" anchorCtr="0" compatLnSpc="1">
            <a:prstTxWarp prst="textNoShape">
              <a:avLst/>
            </a:prstTxWarp>
          </a:bodyPr>
          <a:lstStyle>
            <a:lvl1pPr>
              <a:defRPr lang="en-GB" sz="800" smtClean="0">
                <a:solidFill>
                  <a:schemeClr val="tx1"/>
                </a:solidFill>
              </a:defRPr>
            </a:lvl1pPr>
          </a:lstStyle>
          <a:p>
            <a:pPr algn="r"/>
            <a:fld id="{5944EB0A-8F31-4F12-A58B-82FA23A642B9}" type="datetime1">
              <a:rPr lang="en-GB" smtClean="0"/>
              <a:t>15/07/2020</a:t>
            </a:fld>
            <a:endParaRPr lang="en-GB" dirty="0"/>
          </a:p>
        </p:txBody>
      </p:sp>
    </p:spTree>
    <p:extLst>
      <p:ext uri="{BB962C8B-B14F-4D97-AF65-F5344CB8AC3E}">
        <p14:creationId xmlns:p14="http://schemas.microsoft.com/office/powerpoint/2010/main" val="222597223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and full slide image">
    <p:spTree>
      <p:nvGrpSpPr>
        <p:cNvPr id="1" name=""/>
        <p:cNvGrpSpPr/>
        <p:nvPr/>
      </p:nvGrpSpPr>
      <p:grpSpPr>
        <a:xfrm>
          <a:off x="0" y="0"/>
          <a:ext cx="0" cy="0"/>
          <a:chOff x="0" y="0"/>
          <a:chExt cx="0" cy="0"/>
        </a:xfrm>
      </p:grpSpPr>
      <p:sp>
        <p:nvSpPr>
          <p:cNvPr id="4" name="Background"/>
          <p:cNvSpPr/>
          <p:nvPr userDrawn="1"/>
        </p:nvSpPr>
        <p:spPr>
          <a:xfrm>
            <a:off x="0" y="0"/>
            <a:ext cx="121896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7" name="Picture Placeholder 5"/>
          <p:cNvSpPr>
            <a:spLocks noGrp="1"/>
          </p:cNvSpPr>
          <p:nvPr>
            <p:ph type="pic" sz="quarter" idx="10" hasCustomPrompt="1"/>
          </p:nvPr>
        </p:nvSpPr>
        <p:spPr>
          <a:xfrm>
            <a:off x="-1" y="0"/>
            <a:ext cx="12193200" cy="6861600"/>
          </a:xfrm>
          <a:solidFill>
            <a:srgbClr val="F6F6F4"/>
          </a:solidFill>
        </p:spPr>
        <p:txBody>
          <a:bodyPr tIns="0" anchor="t" anchorCtr="0"/>
          <a:lstStyle>
            <a:lvl1pPr algn="ctr">
              <a:buNone/>
              <a:defRPr>
                <a:solidFill>
                  <a:schemeClr val="tx1"/>
                </a:solidFill>
              </a:defRPr>
            </a:lvl1pPr>
          </a:lstStyle>
          <a:p>
            <a:r>
              <a:rPr lang="en-GB" noProof="0" dirty="0"/>
              <a:t>Mark placeholder to insert image</a:t>
            </a:r>
          </a:p>
        </p:txBody>
      </p:sp>
      <p:sp>
        <p:nvSpPr>
          <p:cNvPr id="2" name="Title 1"/>
          <p:cNvSpPr>
            <a:spLocks noGrp="1"/>
          </p:cNvSpPr>
          <p:nvPr>
            <p:ph type="title"/>
          </p:nvPr>
        </p:nvSpPr>
        <p:spPr>
          <a:xfrm>
            <a:off x="816928" y="452543"/>
            <a:ext cx="10555200" cy="1056245"/>
          </a:xfrm>
        </p:spPr>
        <p:txBody>
          <a:bodyPr/>
          <a:lstStyle>
            <a:lvl1pPr>
              <a:defRPr>
                <a:solidFill>
                  <a:schemeClr val="tx2"/>
                </a:solidFill>
              </a:defRPr>
            </a:lvl1pPr>
          </a:lstStyle>
          <a:p>
            <a:r>
              <a:rPr lang="en-US" noProof="0"/>
              <a:t>Click to edit Master title style</a:t>
            </a:r>
            <a:endParaRPr lang="en-GB" noProof="0" dirty="0"/>
          </a:p>
        </p:txBody>
      </p:sp>
      <p:sp>
        <p:nvSpPr>
          <p:cNvPr id="9" name="Text Placeholder 15">
            <a:extLst>
              <a:ext uri="{FF2B5EF4-FFF2-40B4-BE49-F238E27FC236}">
                <a16:creationId xmlns:a16="http://schemas.microsoft.com/office/drawing/2014/main" id="{1C804A56-02C2-4000-8DE1-4C682601C756}"/>
              </a:ext>
            </a:extLst>
          </p:cNvPr>
          <p:cNvSpPr>
            <a:spLocks noGrp="1"/>
          </p:cNvSpPr>
          <p:nvPr>
            <p:ph type="body" sz="quarter" idx="12" hasCustomPrompt="1"/>
          </p:nvPr>
        </p:nvSpPr>
        <p:spPr bwMode="auto">
          <a:xfrm>
            <a:off x="798513" y="6159600"/>
            <a:ext cx="1220400" cy="255600"/>
          </a:xfrm>
          <a:custGeom>
            <a:avLst/>
            <a:gdLst>
              <a:gd name="connsiteX0" fmla="*/ 10555461 w 20742935"/>
              <a:gd name="connsiteY0" fmla="*/ 2313797 h 4374000"/>
              <a:gd name="connsiteX1" fmla="*/ 11078393 w 20742935"/>
              <a:gd name="connsiteY1" fmla="*/ 2313797 h 4374000"/>
              <a:gd name="connsiteX2" fmla="*/ 11427013 w 20742935"/>
              <a:gd name="connsiteY2" fmla="*/ 2549249 h 4374000"/>
              <a:gd name="connsiteX3" fmla="*/ 11097761 w 20742935"/>
              <a:gd name="connsiteY3" fmla="*/ 2784701 h 4374000"/>
              <a:gd name="connsiteX4" fmla="*/ 10555461 w 20742935"/>
              <a:gd name="connsiteY4" fmla="*/ 2784701 h 4374000"/>
              <a:gd name="connsiteX5" fmla="*/ 10555461 w 20742935"/>
              <a:gd name="connsiteY5" fmla="*/ 2313797 h 4374000"/>
              <a:gd name="connsiteX6" fmla="*/ 5442357 w 20742935"/>
              <a:gd name="connsiteY6" fmla="*/ 1627063 h 4374000"/>
              <a:gd name="connsiteX7" fmla="*/ 5732875 w 20742935"/>
              <a:gd name="connsiteY7" fmla="*/ 2313797 h 4374000"/>
              <a:gd name="connsiteX8" fmla="*/ 5151840 w 20742935"/>
              <a:gd name="connsiteY8" fmla="*/ 2313797 h 4374000"/>
              <a:gd name="connsiteX9" fmla="*/ 2556552 w 20742935"/>
              <a:gd name="connsiteY9" fmla="*/ 1509337 h 4374000"/>
              <a:gd name="connsiteX10" fmla="*/ 3002012 w 20742935"/>
              <a:gd name="connsiteY10" fmla="*/ 1509337 h 4374000"/>
              <a:gd name="connsiteX11" fmla="*/ 3350633 w 20742935"/>
              <a:gd name="connsiteY11" fmla="*/ 1803652 h 4374000"/>
              <a:gd name="connsiteX12" fmla="*/ 3002012 w 20742935"/>
              <a:gd name="connsiteY12" fmla="*/ 2117588 h 4374000"/>
              <a:gd name="connsiteX13" fmla="*/ 2556552 w 20742935"/>
              <a:gd name="connsiteY13" fmla="*/ 2117588 h 4374000"/>
              <a:gd name="connsiteX14" fmla="*/ 2556552 w 20742935"/>
              <a:gd name="connsiteY14" fmla="*/ 1509337 h 4374000"/>
              <a:gd name="connsiteX15" fmla="*/ 10555461 w 20742935"/>
              <a:gd name="connsiteY15" fmla="*/ 1489716 h 4374000"/>
              <a:gd name="connsiteX16" fmla="*/ 11000921 w 20742935"/>
              <a:gd name="connsiteY16" fmla="*/ 1489716 h 4374000"/>
              <a:gd name="connsiteX17" fmla="*/ 11310807 w 20742935"/>
              <a:gd name="connsiteY17" fmla="*/ 1725168 h 4374000"/>
              <a:gd name="connsiteX18" fmla="*/ 10981553 w 20742935"/>
              <a:gd name="connsiteY18" fmla="*/ 1940999 h 4374000"/>
              <a:gd name="connsiteX19" fmla="*/ 10555461 w 20742935"/>
              <a:gd name="connsiteY19" fmla="*/ 1940999 h 4374000"/>
              <a:gd name="connsiteX20" fmla="*/ 10555461 w 20742935"/>
              <a:gd name="connsiteY20" fmla="*/ 1489716 h 4374000"/>
              <a:gd name="connsiteX21" fmla="*/ 10342417 w 20742935"/>
              <a:gd name="connsiteY21" fmla="*/ 1097297 h 4374000"/>
              <a:gd name="connsiteX22" fmla="*/ 10110001 w 20742935"/>
              <a:gd name="connsiteY22" fmla="*/ 1332749 h 4374000"/>
              <a:gd name="connsiteX23" fmla="*/ 10110001 w 20742935"/>
              <a:gd name="connsiteY23" fmla="*/ 2941669 h 4374000"/>
              <a:gd name="connsiteX24" fmla="*/ 10342417 w 20742935"/>
              <a:gd name="connsiteY24" fmla="*/ 3177120 h 4374000"/>
              <a:gd name="connsiteX25" fmla="*/ 11097761 w 20742935"/>
              <a:gd name="connsiteY25" fmla="*/ 3177120 h 4374000"/>
              <a:gd name="connsiteX26" fmla="*/ 11872473 w 20742935"/>
              <a:gd name="connsiteY26" fmla="*/ 2608112 h 4374000"/>
              <a:gd name="connsiteX27" fmla="*/ 11485117 w 20742935"/>
              <a:gd name="connsiteY27" fmla="*/ 2097967 h 4374000"/>
              <a:gd name="connsiteX28" fmla="*/ 11756267 w 20742935"/>
              <a:gd name="connsiteY28" fmla="*/ 1627063 h 4374000"/>
              <a:gd name="connsiteX29" fmla="*/ 11620693 w 20742935"/>
              <a:gd name="connsiteY29" fmla="*/ 1273886 h 4374000"/>
              <a:gd name="connsiteX30" fmla="*/ 11078393 w 20742935"/>
              <a:gd name="connsiteY30" fmla="*/ 1097297 h 4374000"/>
              <a:gd name="connsiteX31" fmla="*/ 2324139 w 20742935"/>
              <a:gd name="connsiteY31" fmla="*/ 1097297 h 4374000"/>
              <a:gd name="connsiteX32" fmla="*/ 2091725 w 20742935"/>
              <a:gd name="connsiteY32" fmla="*/ 1332749 h 4374000"/>
              <a:gd name="connsiteX33" fmla="*/ 2091725 w 20742935"/>
              <a:gd name="connsiteY33" fmla="*/ 2961290 h 4374000"/>
              <a:gd name="connsiteX34" fmla="*/ 2324139 w 20742935"/>
              <a:gd name="connsiteY34" fmla="*/ 3196741 h 4374000"/>
              <a:gd name="connsiteX35" fmla="*/ 2556552 w 20742935"/>
              <a:gd name="connsiteY35" fmla="*/ 2961290 h 4374000"/>
              <a:gd name="connsiteX36" fmla="*/ 2556552 w 20742935"/>
              <a:gd name="connsiteY36" fmla="*/ 2510007 h 4374000"/>
              <a:gd name="connsiteX37" fmla="*/ 2905173 w 20742935"/>
              <a:gd name="connsiteY37" fmla="*/ 2510007 h 4374000"/>
              <a:gd name="connsiteX38" fmla="*/ 3350633 w 20742935"/>
              <a:gd name="connsiteY38" fmla="*/ 3079016 h 4374000"/>
              <a:gd name="connsiteX39" fmla="*/ 3563679 w 20742935"/>
              <a:gd name="connsiteY39" fmla="*/ 3196741 h 4374000"/>
              <a:gd name="connsiteX40" fmla="*/ 3796093 w 20742935"/>
              <a:gd name="connsiteY40" fmla="*/ 2980911 h 4374000"/>
              <a:gd name="connsiteX41" fmla="*/ 3718621 w 20742935"/>
              <a:gd name="connsiteY41" fmla="*/ 2804322 h 4374000"/>
              <a:gd name="connsiteX42" fmla="*/ 3408736 w 20742935"/>
              <a:gd name="connsiteY42" fmla="*/ 2431523 h 4374000"/>
              <a:gd name="connsiteX43" fmla="*/ 3815461 w 20742935"/>
              <a:gd name="connsiteY43" fmla="*/ 1784031 h 4374000"/>
              <a:gd name="connsiteX44" fmla="*/ 3641150 w 20742935"/>
              <a:gd name="connsiteY44" fmla="*/ 1313128 h 4374000"/>
              <a:gd name="connsiteX45" fmla="*/ 3040748 w 20742935"/>
              <a:gd name="connsiteY45" fmla="*/ 1097297 h 4374000"/>
              <a:gd name="connsiteX46" fmla="*/ 2324139 w 20742935"/>
              <a:gd name="connsiteY46" fmla="*/ 1097297 h 4374000"/>
              <a:gd name="connsiteX47" fmla="*/ 17799025 w 20742935"/>
              <a:gd name="connsiteY47" fmla="*/ 1077676 h 4374000"/>
              <a:gd name="connsiteX48" fmla="*/ 17585981 w 20742935"/>
              <a:gd name="connsiteY48" fmla="*/ 1313128 h 4374000"/>
              <a:gd name="connsiteX49" fmla="*/ 17585981 w 20742935"/>
              <a:gd name="connsiteY49" fmla="*/ 2941669 h 4374000"/>
              <a:gd name="connsiteX50" fmla="*/ 17799025 w 20742935"/>
              <a:gd name="connsiteY50" fmla="*/ 3177120 h 4374000"/>
              <a:gd name="connsiteX51" fmla="*/ 18883625 w 20742935"/>
              <a:gd name="connsiteY51" fmla="*/ 3177120 h 4374000"/>
              <a:gd name="connsiteX52" fmla="*/ 19077301 w 20742935"/>
              <a:gd name="connsiteY52" fmla="*/ 2980911 h 4374000"/>
              <a:gd name="connsiteX53" fmla="*/ 18883625 w 20742935"/>
              <a:gd name="connsiteY53" fmla="*/ 2765080 h 4374000"/>
              <a:gd name="connsiteX54" fmla="*/ 18031441 w 20742935"/>
              <a:gd name="connsiteY54" fmla="*/ 2765080 h 4374000"/>
              <a:gd name="connsiteX55" fmla="*/ 18031441 w 20742935"/>
              <a:gd name="connsiteY55" fmla="*/ 1313128 h 4374000"/>
              <a:gd name="connsiteX56" fmla="*/ 17799025 w 20742935"/>
              <a:gd name="connsiteY56" fmla="*/ 1077676 h 4374000"/>
              <a:gd name="connsiteX57" fmla="*/ 15707301 w 20742935"/>
              <a:gd name="connsiteY57" fmla="*/ 1077676 h 4374000"/>
              <a:gd name="connsiteX58" fmla="*/ 15474889 w 20742935"/>
              <a:gd name="connsiteY58" fmla="*/ 1313128 h 4374000"/>
              <a:gd name="connsiteX59" fmla="*/ 15474889 w 20742935"/>
              <a:gd name="connsiteY59" fmla="*/ 2941669 h 4374000"/>
              <a:gd name="connsiteX60" fmla="*/ 15707301 w 20742935"/>
              <a:gd name="connsiteY60" fmla="*/ 3177120 h 4374000"/>
              <a:gd name="connsiteX61" fmla="*/ 16772533 w 20742935"/>
              <a:gd name="connsiteY61" fmla="*/ 3177120 h 4374000"/>
              <a:gd name="connsiteX62" fmla="*/ 16985577 w 20742935"/>
              <a:gd name="connsiteY62" fmla="*/ 2980911 h 4374000"/>
              <a:gd name="connsiteX63" fmla="*/ 16772533 w 20742935"/>
              <a:gd name="connsiteY63" fmla="*/ 2765080 h 4374000"/>
              <a:gd name="connsiteX64" fmla="*/ 15939717 w 20742935"/>
              <a:gd name="connsiteY64" fmla="*/ 2765080 h 4374000"/>
              <a:gd name="connsiteX65" fmla="*/ 15939717 w 20742935"/>
              <a:gd name="connsiteY65" fmla="*/ 1313128 h 4374000"/>
              <a:gd name="connsiteX66" fmla="*/ 15707301 w 20742935"/>
              <a:gd name="connsiteY66" fmla="*/ 1077676 h 4374000"/>
              <a:gd name="connsiteX67" fmla="*/ 7417875 w 20742935"/>
              <a:gd name="connsiteY67" fmla="*/ 1077676 h 4374000"/>
              <a:gd name="connsiteX68" fmla="*/ 7166093 w 20742935"/>
              <a:gd name="connsiteY68" fmla="*/ 1293507 h 4374000"/>
              <a:gd name="connsiteX69" fmla="*/ 7166093 w 20742935"/>
              <a:gd name="connsiteY69" fmla="*/ 2961290 h 4374000"/>
              <a:gd name="connsiteX70" fmla="*/ 7398507 w 20742935"/>
              <a:gd name="connsiteY70" fmla="*/ 3196741 h 4374000"/>
              <a:gd name="connsiteX71" fmla="*/ 7611553 w 20742935"/>
              <a:gd name="connsiteY71" fmla="*/ 2961290 h 4374000"/>
              <a:gd name="connsiteX72" fmla="*/ 7611553 w 20742935"/>
              <a:gd name="connsiteY72" fmla="*/ 1940999 h 4374000"/>
              <a:gd name="connsiteX73" fmla="*/ 7998909 w 20742935"/>
              <a:gd name="connsiteY73" fmla="*/ 2549249 h 4374000"/>
              <a:gd name="connsiteX74" fmla="*/ 8192589 w 20742935"/>
              <a:gd name="connsiteY74" fmla="*/ 2666975 h 4374000"/>
              <a:gd name="connsiteX75" fmla="*/ 8386265 w 20742935"/>
              <a:gd name="connsiteY75" fmla="*/ 2549249 h 4374000"/>
              <a:gd name="connsiteX76" fmla="*/ 8773621 w 20742935"/>
              <a:gd name="connsiteY76" fmla="*/ 1921378 h 4374000"/>
              <a:gd name="connsiteX77" fmla="*/ 8773621 w 20742935"/>
              <a:gd name="connsiteY77" fmla="*/ 2961290 h 4374000"/>
              <a:gd name="connsiteX78" fmla="*/ 9006037 w 20742935"/>
              <a:gd name="connsiteY78" fmla="*/ 3196741 h 4374000"/>
              <a:gd name="connsiteX79" fmla="*/ 9238449 w 20742935"/>
              <a:gd name="connsiteY79" fmla="*/ 2961290 h 4374000"/>
              <a:gd name="connsiteX80" fmla="*/ 9238449 w 20742935"/>
              <a:gd name="connsiteY80" fmla="*/ 1293507 h 4374000"/>
              <a:gd name="connsiteX81" fmla="*/ 8986669 w 20742935"/>
              <a:gd name="connsiteY81" fmla="*/ 1077676 h 4374000"/>
              <a:gd name="connsiteX82" fmla="*/ 8734887 w 20742935"/>
              <a:gd name="connsiteY82" fmla="*/ 1215023 h 4374000"/>
              <a:gd name="connsiteX83" fmla="*/ 8211955 w 20742935"/>
              <a:gd name="connsiteY83" fmla="*/ 2097967 h 4374000"/>
              <a:gd name="connsiteX84" fmla="*/ 7669657 w 20742935"/>
              <a:gd name="connsiteY84" fmla="*/ 1215023 h 4374000"/>
              <a:gd name="connsiteX85" fmla="*/ 7417875 w 20742935"/>
              <a:gd name="connsiteY85" fmla="*/ 1077676 h 4374000"/>
              <a:gd name="connsiteX86" fmla="*/ 5461725 w 20742935"/>
              <a:gd name="connsiteY86" fmla="*/ 1058055 h 4374000"/>
              <a:gd name="connsiteX87" fmla="*/ 5171208 w 20742935"/>
              <a:gd name="connsiteY87" fmla="*/ 1234644 h 4374000"/>
              <a:gd name="connsiteX88" fmla="*/ 4454599 w 20742935"/>
              <a:gd name="connsiteY88" fmla="*/ 2882806 h 4374000"/>
              <a:gd name="connsiteX89" fmla="*/ 4435231 w 20742935"/>
              <a:gd name="connsiteY89" fmla="*/ 3000532 h 4374000"/>
              <a:gd name="connsiteX90" fmla="*/ 4648277 w 20742935"/>
              <a:gd name="connsiteY90" fmla="*/ 3196741 h 4374000"/>
              <a:gd name="connsiteX91" fmla="*/ 4841955 w 20742935"/>
              <a:gd name="connsiteY91" fmla="*/ 3059395 h 4374000"/>
              <a:gd name="connsiteX92" fmla="*/ 4996897 w 20742935"/>
              <a:gd name="connsiteY92" fmla="*/ 2706217 h 4374000"/>
              <a:gd name="connsiteX93" fmla="*/ 5907185 w 20742935"/>
              <a:gd name="connsiteY93" fmla="*/ 2706217 h 4374000"/>
              <a:gd name="connsiteX94" fmla="*/ 6042760 w 20742935"/>
              <a:gd name="connsiteY94" fmla="*/ 3059395 h 4374000"/>
              <a:gd name="connsiteX95" fmla="*/ 6255805 w 20742935"/>
              <a:gd name="connsiteY95" fmla="*/ 3196741 h 4374000"/>
              <a:gd name="connsiteX96" fmla="*/ 6468853 w 20742935"/>
              <a:gd name="connsiteY96" fmla="*/ 3000532 h 4374000"/>
              <a:gd name="connsiteX97" fmla="*/ 6449485 w 20742935"/>
              <a:gd name="connsiteY97" fmla="*/ 2882806 h 4374000"/>
              <a:gd name="connsiteX98" fmla="*/ 5732875 w 20742935"/>
              <a:gd name="connsiteY98" fmla="*/ 1234644 h 4374000"/>
              <a:gd name="connsiteX99" fmla="*/ 5461725 w 20742935"/>
              <a:gd name="connsiteY99" fmla="*/ 1058055 h 4374000"/>
              <a:gd name="connsiteX100" fmla="*/ 847119 w 20742935"/>
              <a:gd name="connsiteY100" fmla="*/ 0 h 4374000"/>
              <a:gd name="connsiteX101" fmla="*/ 14021983 w 20742935"/>
              <a:gd name="connsiteY101" fmla="*/ 0 h 4374000"/>
              <a:gd name="connsiteX102" fmla="*/ 14021847 w 20742935"/>
              <a:gd name="connsiteY102" fmla="*/ 630 h 4374000"/>
              <a:gd name="connsiteX103" fmla="*/ 13789889 w 20742935"/>
              <a:gd name="connsiteY103" fmla="*/ 1077676 h 4374000"/>
              <a:gd name="connsiteX104" fmla="*/ 13615577 w 20742935"/>
              <a:gd name="connsiteY104" fmla="*/ 1058055 h 4374000"/>
              <a:gd name="connsiteX105" fmla="*/ 12511613 w 20742935"/>
              <a:gd name="connsiteY105" fmla="*/ 2137209 h 4374000"/>
              <a:gd name="connsiteX106" fmla="*/ 13596209 w 20742935"/>
              <a:gd name="connsiteY106" fmla="*/ 3216362 h 4374000"/>
              <a:gd name="connsiteX107" fmla="*/ 14700175 w 20742935"/>
              <a:gd name="connsiteY107" fmla="*/ 2137209 h 4374000"/>
              <a:gd name="connsiteX108" fmla="*/ 14583969 w 20742935"/>
              <a:gd name="connsiteY108" fmla="*/ 1646684 h 4374000"/>
              <a:gd name="connsiteX109" fmla="*/ 14196613 w 20742935"/>
              <a:gd name="connsiteY109" fmla="*/ 1940999 h 4374000"/>
              <a:gd name="connsiteX110" fmla="*/ 14235349 w 20742935"/>
              <a:gd name="connsiteY110" fmla="*/ 2137209 h 4374000"/>
              <a:gd name="connsiteX111" fmla="*/ 13615577 w 20742935"/>
              <a:gd name="connsiteY111" fmla="*/ 2784701 h 4374000"/>
              <a:gd name="connsiteX112" fmla="*/ 12976439 w 20742935"/>
              <a:gd name="connsiteY112" fmla="*/ 2137209 h 4374000"/>
              <a:gd name="connsiteX113" fmla="*/ 13596209 w 20742935"/>
              <a:gd name="connsiteY113" fmla="*/ 1489716 h 4374000"/>
              <a:gd name="connsiteX114" fmla="*/ 13693049 w 20742935"/>
              <a:gd name="connsiteY114" fmla="*/ 1489716 h 4374000"/>
              <a:gd name="connsiteX115" fmla="*/ 13518737 w 20742935"/>
              <a:gd name="connsiteY115" fmla="*/ 2274556 h 4374000"/>
              <a:gd name="connsiteX116" fmla="*/ 13576841 w 20742935"/>
              <a:gd name="connsiteY116" fmla="*/ 2313797 h 4374000"/>
              <a:gd name="connsiteX117" fmla="*/ 15302449 w 20742935"/>
              <a:gd name="connsiteY117" fmla="*/ 208867 h 4374000"/>
              <a:gd name="connsiteX118" fmla="*/ 15473677 w 20742935"/>
              <a:gd name="connsiteY118" fmla="*/ 0 h 4374000"/>
              <a:gd name="connsiteX119" fmla="*/ 19895817 w 20742935"/>
              <a:gd name="connsiteY119" fmla="*/ 0 h 4374000"/>
              <a:gd name="connsiteX120" fmla="*/ 20086775 w 20742935"/>
              <a:gd name="connsiteY120" fmla="*/ 11552 h 4374000"/>
              <a:gd name="connsiteX121" fmla="*/ 20739957 w 20742935"/>
              <a:gd name="connsiteY121" fmla="*/ 787481 h 4374000"/>
              <a:gd name="connsiteX122" fmla="*/ 20742935 w 20742935"/>
              <a:gd name="connsiteY122" fmla="*/ 901016 h 4374000"/>
              <a:gd name="connsiteX123" fmla="*/ 20742935 w 20742935"/>
              <a:gd name="connsiteY123" fmla="*/ 3471506 h 4374000"/>
              <a:gd name="connsiteX124" fmla="*/ 20739957 w 20742935"/>
              <a:gd name="connsiteY124" fmla="*/ 3585041 h 4374000"/>
              <a:gd name="connsiteX125" fmla="*/ 19871385 w 20742935"/>
              <a:gd name="connsiteY125" fmla="*/ 4374000 h 4374000"/>
              <a:gd name="connsiteX126" fmla="*/ 871552 w 20742935"/>
              <a:gd name="connsiteY126" fmla="*/ 4374000 h 4374000"/>
              <a:gd name="connsiteX127" fmla="*/ 0 w 20742935"/>
              <a:gd name="connsiteY127" fmla="*/ 3471435 h 4374000"/>
              <a:gd name="connsiteX128" fmla="*/ 0 w 20742935"/>
              <a:gd name="connsiteY128" fmla="*/ 901087 h 4374000"/>
              <a:gd name="connsiteX129" fmla="*/ 656161 w 20742935"/>
              <a:gd name="connsiteY129" fmla="*/ 11552 h 437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Lst>
            <a:rect l="l" t="t" r="r" b="b"/>
            <a:pathLst>
              <a:path w="20742935" h="4374000">
                <a:moveTo>
                  <a:pt x="10555461" y="2313797"/>
                </a:moveTo>
                <a:cubicBezTo>
                  <a:pt x="10555461" y="2313797"/>
                  <a:pt x="10555461" y="2313797"/>
                  <a:pt x="11078393" y="2313797"/>
                </a:cubicBezTo>
                <a:cubicBezTo>
                  <a:pt x="11310807" y="2313797"/>
                  <a:pt x="11427013" y="2411902"/>
                  <a:pt x="11427013" y="2549249"/>
                </a:cubicBezTo>
                <a:cubicBezTo>
                  <a:pt x="11427013" y="2706217"/>
                  <a:pt x="11291439" y="2784701"/>
                  <a:pt x="11097761" y="2784701"/>
                </a:cubicBezTo>
                <a:cubicBezTo>
                  <a:pt x="11097761" y="2784701"/>
                  <a:pt x="11097761" y="2784701"/>
                  <a:pt x="10555461" y="2784701"/>
                </a:cubicBezTo>
                <a:cubicBezTo>
                  <a:pt x="10555461" y="2784701"/>
                  <a:pt x="10555461" y="2784701"/>
                  <a:pt x="10555461" y="2313797"/>
                </a:cubicBezTo>
                <a:close/>
                <a:moveTo>
                  <a:pt x="5442357" y="1627063"/>
                </a:moveTo>
                <a:cubicBezTo>
                  <a:pt x="5442357" y="1627063"/>
                  <a:pt x="5442357" y="1627063"/>
                  <a:pt x="5732875" y="2313797"/>
                </a:cubicBezTo>
                <a:cubicBezTo>
                  <a:pt x="5732875" y="2313797"/>
                  <a:pt x="5732875" y="2313797"/>
                  <a:pt x="5151840" y="2313797"/>
                </a:cubicBezTo>
                <a:close/>
                <a:moveTo>
                  <a:pt x="2556552" y="1509337"/>
                </a:moveTo>
                <a:cubicBezTo>
                  <a:pt x="2556552" y="1509337"/>
                  <a:pt x="2556552" y="1509337"/>
                  <a:pt x="3002012" y="1509337"/>
                </a:cubicBezTo>
                <a:cubicBezTo>
                  <a:pt x="3215058" y="1509337"/>
                  <a:pt x="3350633" y="1607442"/>
                  <a:pt x="3350633" y="1803652"/>
                </a:cubicBezTo>
                <a:cubicBezTo>
                  <a:pt x="3350633" y="1980241"/>
                  <a:pt x="3234426" y="2117588"/>
                  <a:pt x="3002012" y="2117588"/>
                </a:cubicBezTo>
                <a:cubicBezTo>
                  <a:pt x="3002012" y="2117588"/>
                  <a:pt x="3002012" y="2117588"/>
                  <a:pt x="2556552" y="2117588"/>
                </a:cubicBezTo>
                <a:cubicBezTo>
                  <a:pt x="2556552" y="2117588"/>
                  <a:pt x="2556552" y="2117588"/>
                  <a:pt x="2556552" y="1509337"/>
                </a:cubicBezTo>
                <a:close/>
                <a:moveTo>
                  <a:pt x="10555461" y="1489716"/>
                </a:moveTo>
                <a:cubicBezTo>
                  <a:pt x="10555461" y="1489716"/>
                  <a:pt x="10555461" y="1489716"/>
                  <a:pt x="11000921" y="1489716"/>
                </a:cubicBezTo>
                <a:cubicBezTo>
                  <a:pt x="11194601" y="1489716"/>
                  <a:pt x="11310807" y="1568200"/>
                  <a:pt x="11310807" y="1725168"/>
                </a:cubicBezTo>
                <a:cubicBezTo>
                  <a:pt x="11310807" y="1882136"/>
                  <a:pt x="11175233" y="1940999"/>
                  <a:pt x="10981553" y="1940999"/>
                </a:cubicBezTo>
                <a:cubicBezTo>
                  <a:pt x="10981553" y="1940999"/>
                  <a:pt x="10981553" y="1940999"/>
                  <a:pt x="10555461" y="1940999"/>
                </a:cubicBezTo>
                <a:cubicBezTo>
                  <a:pt x="10555461" y="1940999"/>
                  <a:pt x="10555461" y="1940999"/>
                  <a:pt x="10555461" y="1489716"/>
                </a:cubicBezTo>
                <a:close/>
                <a:moveTo>
                  <a:pt x="10342417" y="1097297"/>
                </a:moveTo>
                <a:cubicBezTo>
                  <a:pt x="10206841" y="1097297"/>
                  <a:pt x="10110001" y="1175781"/>
                  <a:pt x="10110001" y="1332749"/>
                </a:cubicBezTo>
                <a:cubicBezTo>
                  <a:pt x="10110001" y="1332749"/>
                  <a:pt x="10110001" y="1332749"/>
                  <a:pt x="10110001" y="2941669"/>
                </a:cubicBezTo>
                <a:cubicBezTo>
                  <a:pt x="10110001" y="3098637"/>
                  <a:pt x="10206841" y="3177120"/>
                  <a:pt x="10342417" y="3177120"/>
                </a:cubicBezTo>
                <a:cubicBezTo>
                  <a:pt x="10342417" y="3177120"/>
                  <a:pt x="10342417" y="3177120"/>
                  <a:pt x="11097761" y="3177120"/>
                </a:cubicBezTo>
                <a:cubicBezTo>
                  <a:pt x="11562589" y="3177120"/>
                  <a:pt x="11872473" y="3000532"/>
                  <a:pt x="11872473" y="2608112"/>
                </a:cubicBezTo>
                <a:cubicBezTo>
                  <a:pt x="11872473" y="2313797"/>
                  <a:pt x="11717531" y="2176451"/>
                  <a:pt x="11485117" y="2097967"/>
                </a:cubicBezTo>
                <a:cubicBezTo>
                  <a:pt x="11640061" y="1999862"/>
                  <a:pt x="11756267" y="1882136"/>
                  <a:pt x="11756267" y="1627063"/>
                </a:cubicBezTo>
                <a:cubicBezTo>
                  <a:pt x="11756267" y="1489716"/>
                  <a:pt x="11717531" y="1371991"/>
                  <a:pt x="11620693" y="1273886"/>
                </a:cubicBezTo>
                <a:cubicBezTo>
                  <a:pt x="11504485" y="1156160"/>
                  <a:pt x="11310807" y="1097297"/>
                  <a:pt x="11078393" y="1097297"/>
                </a:cubicBezTo>
                <a:close/>
                <a:moveTo>
                  <a:pt x="2324139" y="1097297"/>
                </a:moveTo>
                <a:cubicBezTo>
                  <a:pt x="2188564" y="1097297"/>
                  <a:pt x="2091725" y="1175781"/>
                  <a:pt x="2091725" y="1332749"/>
                </a:cubicBezTo>
                <a:lnTo>
                  <a:pt x="2091725" y="2961290"/>
                </a:lnTo>
                <a:cubicBezTo>
                  <a:pt x="2091725" y="3118258"/>
                  <a:pt x="2188564" y="3196741"/>
                  <a:pt x="2324139" y="3196741"/>
                </a:cubicBezTo>
                <a:cubicBezTo>
                  <a:pt x="2459713" y="3196741"/>
                  <a:pt x="2556552" y="3118258"/>
                  <a:pt x="2556552" y="2961290"/>
                </a:cubicBezTo>
                <a:cubicBezTo>
                  <a:pt x="2556552" y="2961290"/>
                  <a:pt x="2556552" y="2961290"/>
                  <a:pt x="2556552" y="2510007"/>
                </a:cubicBezTo>
                <a:cubicBezTo>
                  <a:pt x="2556552" y="2510007"/>
                  <a:pt x="2556552" y="2510007"/>
                  <a:pt x="2905173" y="2510007"/>
                </a:cubicBezTo>
                <a:cubicBezTo>
                  <a:pt x="2905173" y="2510007"/>
                  <a:pt x="2905173" y="2510007"/>
                  <a:pt x="3350633" y="3079016"/>
                </a:cubicBezTo>
                <a:cubicBezTo>
                  <a:pt x="3408736" y="3157500"/>
                  <a:pt x="3466840" y="3196741"/>
                  <a:pt x="3563679" y="3196741"/>
                </a:cubicBezTo>
                <a:cubicBezTo>
                  <a:pt x="3679886" y="3196741"/>
                  <a:pt x="3796093" y="3098637"/>
                  <a:pt x="3796093" y="2980911"/>
                </a:cubicBezTo>
                <a:cubicBezTo>
                  <a:pt x="3796093" y="2902427"/>
                  <a:pt x="3757357" y="2863185"/>
                  <a:pt x="3718621" y="2804322"/>
                </a:cubicBezTo>
                <a:cubicBezTo>
                  <a:pt x="3718621" y="2804322"/>
                  <a:pt x="3718621" y="2804322"/>
                  <a:pt x="3408736" y="2431523"/>
                </a:cubicBezTo>
                <a:cubicBezTo>
                  <a:pt x="3660518" y="2313797"/>
                  <a:pt x="3815461" y="2117588"/>
                  <a:pt x="3815461" y="1784031"/>
                </a:cubicBezTo>
                <a:cubicBezTo>
                  <a:pt x="3815461" y="1587821"/>
                  <a:pt x="3757357" y="1430854"/>
                  <a:pt x="3641150" y="1313128"/>
                </a:cubicBezTo>
                <a:cubicBezTo>
                  <a:pt x="3505575" y="1175781"/>
                  <a:pt x="3311897" y="1097297"/>
                  <a:pt x="3040748" y="1097297"/>
                </a:cubicBezTo>
                <a:cubicBezTo>
                  <a:pt x="3040748" y="1097297"/>
                  <a:pt x="3040748" y="1097297"/>
                  <a:pt x="2324139" y="1097297"/>
                </a:cubicBezTo>
                <a:close/>
                <a:moveTo>
                  <a:pt x="17799025" y="1077676"/>
                </a:moveTo>
                <a:cubicBezTo>
                  <a:pt x="17682821" y="1077676"/>
                  <a:pt x="17585981" y="1156160"/>
                  <a:pt x="17585981" y="1313128"/>
                </a:cubicBezTo>
                <a:cubicBezTo>
                  <a:pt x="17585981" y="1313128"/>
                  <a:pt x="17585981" y="1313128"/>
                  <a:pt x="17585981" y="2941669"/>
                </a:cubicBezTo>
                <a:cubicBezTo>
                  <a:pt x="17585981" y="3098637"/>
                  <a:pt x="17682821" y="3177120"/>
                  <a:pt x="17799025" y="3177120"/>
                </a:cubicBezTo>
                <a:lnTo>
                  <a:pt x="18883625" y="3177120"/>
                </a:lnTo>
                <a:cubicBezTo>
                  <a:pt x="18999833" y="3177120"/>
                  <a:pt x="19077301" y="3098637"/>
                  <a:pt x="19077301" y="2980911"/>
                </a:cubicBezTo>
                <a:cubicBezTo>
                  <a:pt x="19077301" y="2843564"/>
                  <a:pt x="18999833" y="2765080"/>
                  <a:pt x="18883625" y="2765080"/>
                </a:cubicBezTo>
                <a:cubicBezTo>
                  <a:pt x="18883625" y="2765080"/>
                  <a:pt x="18883625" y="2765080"/>
                  <a:pt x="18031441" y="2765080"/>
                </a:cubicBezTo>
                <a:cubicBezTo>
                  <a:pt x="18031441" y="2765080"/>
                  <a:pt x="18031441" y="2765080"/>
                  <a:pt x="18031441" y="1313128"/>
                </a:cubicBezTo>
                <a:cubicBezTo>
                  <a:pt x="18031441" y="1156160"/>
                  <a:pt x="17934601" y="1077676"/>
                  <a:pt x="17799025" y="1077676"/>
                </a:cubicBezTo>
                <a:close/>
                <a:moveTo>
                  <a:pt x="15707301" y="1077676"/>
                </a:moveTo>
                <a:cubicBezTo>
                  <a:pt x="15571727" y="1077676"/>
                  <a:pt x="15474889" y="1156160"/>
                  <a:pt x="15474889" y="1313128"/>
                </a:cubicBezTo>
                <a:cubicBezTo>
                  <a:pt x="15474889" y="1313128"/>
                  <a:pt x="15474889" y="1313128"/>
                  <a:pt x="15474889" y="2941669"/>
                </a:cubicBezTo>
                <a:cubicBezTo>
                  <a:pt x="15474889" y="3098637"/>
                  <a:pt x="15571727" y="3177120"/>
                  <a:pt x="15707301" y="3177120"/>
                </a:cubicBezTo>
                <a:lnTo>
                  <a:pt x="16772533" y="3177120"/>
                </a:lnTo>
                <a:cubicBezTo>
                  <a:pt x="16888737" y="3177120"/>
                  <a:pt x="16985577" y="3098637"/>
                  <a:pt x="16985577" y="2980911"/>
                </a:cubicBezTo>
                <a:cubicBezTo>
                  <a:pt x="16985577" y="2843564"/>
                  <a:pt x="16888737" y="2765080"/>
                  <a:pt x="16772533" y="2765080"/>
                </a:cubicBezTo>
                <a:cubicBezTo>
                  <a:pt x="16772533" y="2765080"/>
                  <a:pt x="16772533" y="2765080"/>
                  <a:pt x="15939717" y="2765080"/>
                </a:cubicBezTo>
                <a:cubicBezTo>
                  <a:pt x="15939717" y="2765080"/>
                  <a:pt x="15939717" y="2765080"/>
                  <a:pt x="15939717" y="1313128"/>
                </a:cubicBezTo>
                <a:cubicBezTo>
                  <a:pt x="15939717" y="1156160"/>
                  <a:pt x="15842877" y="1077676"/>
                  <a:pt x="15707301" y="1077676"/>
                </a:cubicBezTo>
                <a:close/>
                <a:moveTo>
                  <a:pt x="7417875" y="1077676"/>
                </a:moveTo>
                <a:cubicBezTo>
                  <a:pt x="7301669" y="1077676"/>
                  <a:pt x="7166093" y="1156160"/>
                  <a:pt x="7166093" y="1293507"/>
                </a:cubicBezTo>
                <a:cubicBezTo>
                  <a:pt x="7166093" y="1293507"/>
                  <a:pt x="7166093" y="1293507"/>
                  <a:pt x="7166093" y="2961290"/>
                </a:cubicBezTo>
                <a:cubicBezTo>
                  <a:pt x="7166093" y="3118258"/>
                  <a:pt x="7262933" y="3196741"/>
                  <a:pt x="7398507" y="3196741"/>
                </a:cubicBezTo>
                <a:cubicBezTo>
                  <a:pt x="7514713" y="3196741"/>
                  <a:pt x="7611553" y="3118258"/>
                  <a:pt x="7611553" y="2961290"/>
                </a:cubicBezTo>
                <a:cubicBezTo>
                  <a:pt x="7611553" y="2961290"/>
                  <a:pt x="7611553" y="2961290"/>
                  <a:pt x="7611553" y="1940999"/>
                </a:cubicBezTo>
                <a:cubicBezTo>
                  <a:pt x="7611553" y="1940999"/>
                  <a:pt x="7611553" y="1940999"/>
                  <a:pt x="7998909" y="2549249"/>
                </a:cubicBezTo>
                <a:cubicBezTo>
                  <a:pt x="8057013" y="2627733"/>
                  <a:pt x="8115117" y="2666975"/>
                  <a:pt x="8192589" y="2666975"/>
                </a:cubicBezTo>
                <a:cubicBezTo>
                  <a:pt x="8289427" y="2666975"/>
                  <a:pt x="8347531" y="2627733"/>
                  <a:pt x="8386265" y="2549249"/>
                </a:cubicBezTo>
                <a:cubicBezTo>
                  <a:pt x="8386265" y="2549249"/>
                  <a:pt x="8386265" y="2549249"/>
                  <a:pt x="8773621" y="1921378"/>
                </a:cubicBezTo>
                <a:cubicBezTo>
                  <a:pt x="8773621" y="1921378"/>
                  <a:pt x="8773621" y="1921378"/>
                  <a:pt x="8773621" y="2961290"/>
                </a:cubicBezTo>
                <a:cubicBezTo>
                  <a:pt x="8773621" y="3118258"/>
                  <a:pt x="8870461" y="3196741"/>
                  <a:pt x="9006037" y="3196741"/>
                </a:cubicBezTo>
                <a:cubicBezTo>
                  <a:pt x="9141611" y="3196741"/>
                  <a:pt x="9238449" y="3118258"/>
                  <a:pt x="9238449" y="2961290"/>
                </a:cubicBezTo>
                <a:lnTo>
                  <a:pt x="9238449" y="1293507"/>
                </a:lnTo>
                <a:cubicBezTo>
                  <a:pt x="9238449" y="1156160"/>
                  <a:pt x="9102875" y="1077676"/>
                  <a:pt x="8986669" y="1077676"/>
                </a:cubicBezTo>
                <a:cubicBezTo>
                  <a:pt x="8870461" y="1077676"/>
                  <a:pt x="8792989" y="1116918"/>
                  <a:pt x="8734887" y="1215023"/>
                </a:cubicBezTo>
                <a:cubicBezTo>
                  <a:pt x="8734887" y="1215023"/>
                  <a:pt x="8734887" y="1215023"/>
                  <a:pt x="8211955" y="2097967"/>
                </a:cubicBezTo>
                <a:cubicBezTo>
                  <a:pt x="8211955" y="2097967"/>
                  <a:pt x="8211955" y="2097967"/>
                  <a:pt x="7669657" y="1215023"/>
                </a:cubicBezTo>
                <a:cubicBezTo>
                  <a:pt x="7611553" y="1116918"/>
                  <a:pt x="7534081" y="1077676"/>
                  <a:pt x="7417875" y="1077676"/>
                </a:cubicBezTo>
                <a:close/>
                <a:moveTo>
                  <a:pt x="5461725" y="1058055"/>
                </a:moveTo>
                <a:cubicBezTo>
                  <a:pt x="5306783" y="1058055"/>
                  <a:pt x="5229311" y="1136539"/>
                  <a:pt x="5171208" y="1234644"/>
                </a:cubicBezTo>
                <a:cubicBezTo>
                  <a:pt x="5171208" y="1234644"/>
                  <a:pt x="5171208" y="1234644"/>
                  <a:pt x="4454599" y="2882806"/>
                </a:cubicBezTo>
                <a:cubicBezTo>
                  <a:pt x="4435231" y="2922048"/>
                  <a:pt x="4435231" y="2961290"/>
                  <a:pt x="4435231" y="3000532"/>
                </a:cubicBezTo>
                <a:cubicBezTo>
                  <a:pt x="4435231" y="3118258"/>
                  <a:pt x="4532070" y="3196741"/>
                  <a:pt x="4648277" y="3196741"/>
                </a:cubicBezTo>
                <a:cubicBezTo>
                  <a:pt x="4745116" y="3196741"/>
                  <a:pt x="4803219" y="3157500"/>
                  <a:pt x="4841955" y="3059395"/>
                </a:cubicBezTo>
                <a:cubicBezTo>
                  <a:pt x="4841955" y="3059395"/>
                  <a:pt x="4841955" y="3059395"/>
                  <a:pt x="4996897" y="2706217"/>
                </a:cubicBezTo>
                <a:cubicBezTo>
                  <a:pt x="4996897" y="2706217"/>
                  <a:pt x="4996897" y="2706217"/>
                  <a:pt x="5907185" y="2706217"/>
                </a:cubicBezTo>
                <a:lnTo>
                  <a:pt x="6042760" y="3059395"/>
                </a:lnTo>
                <a:cubicBezTo>
                  <a:pt x="6081495" y="3157500"/>
                  <a:pt x="6158967" y="3196741"/>
                  <a:pt x="6255805" y="3196741"/>
                </a:cubicBezTo>
                <a:cubicBezTo>
                  <a:pt x="6372013" y="3196741"/>
                  <a:pt x="6468853" y="3118258"/>
                  <a:pt x="6468853" y="3000532"/>
                </a:cubicBezTo>
                <a:cubicBezTo>
                  <a:pt x="6468853" y="2961290"/>
                  <a:pt x="6468853" y="2922048"/>
                  <a:pt x="6449485" y="2882806"/>
                </a:cubicBezTo>
                <a:cubicBezTo>
                  <a:pt x="6449485" y="2882806"/>
                  <a:pt x="6449485" y="2882806"/>
                  <a:pt x="5732875" y="1234644"/>
                </a:cubicBezTo>
                <a:cubicBezTo>
                  <a:pt x="5674771" y="1136539"/>
                  <a:pt x="5597300" y="1058055"/>
                  <a:pt x="5461725" y="1058055"/>
                </a:cubicBezTo>
                <a:close/>
                <a:moveTo>
                  <a:pt x="847119" y="0"/>
                </a:moveTo>
                <a:lnTo>
                  <a:pt x="14021983" y="0"/>
                </a:lnTo>
                <a:lnTo>
                  <a:pt x="14021847" y="630"/>
                </a:lnTo>
                <a:cubicBezTo>
                  <a:pt x="14018669" y="15384"/>
                  <a:pt x="13993249" y="133416"/>
                  <a:pt x="13789889" y="1077676"/>
                </a:cubicBezTo>
                <a:cubicBezTo>
                  <a:pt x="13731785" y="1058055"/>
                  <a:pt x="13673681" y="1058055"/>
                  <a:pt x="13615577" y="1058055"/>
                </a:cubicBezTo>
                <a:cubicBezTo>
                  <a:pt x="12976439" y="1058055"/>
                  <a:pt x="12511613" y="1548579"/>
                  <a:pt x="12511613" y="2137209"/>
                </a:cubicBezTo>
                <a:cubicBezTo>
                  <a:pt x="12511613" y="2745459"/>
                  <a:pt x="12957071" y="3216362"/>
                  <a:pt x="13596209" y="3216362"/>
                </a:cubicBezTo>
                <a:cubicBezTo>
                  <a:pt x="14235349" y="3216362"/>
                  <a:pt x="14700175" y="2725838"/>
                  <a:pt x="14700175" y="2137209"/>
                </a:cubicBezTo>
                <a:cubicBezTo>
                  <a:pt x="14700175" y="1960620"/>
                  <a:pt x="14661441" y="1784031"/>
                  <a:pt x="14583969" y="1646684"/>
                </a:cubicBezTo>
                <a:cubicBezTo>
                  <a:pt x="14583969" y="1646684"/>
                  <a:pt x="14583969" y="1646684"/>
                  <a:pt x="14196613" y="1940999"/>
                </a:cubicBezTo>
                <a:cubicBezTo>
                  <a:pt x="14215981" y="1999862"/>
                  <a:pt x="14235349" y="2078346"/>
                  <a:pt x="14235349" y="2137209"/>
                </a:cubicBezTo>
                <a:cubicBezTo>
                  <a:pt x="14235349" y="2510007"/>
                  <a:pt x="13983565" y="2784701"/>
                  <a:pt x="13615577" y="2784701"/>
                </a:cubicBezTo>
                <a:cubicBezTo>
                  <a:pt x="13247589" y="2784701"/>
                  <a:pt x="12976439" y="2490386"/>
                  <a:pt x="12976439" y="2137209"/>
                </a:cubicBezTo>
                <a:cubicBezTo>
                  <a:pt x="12976439" y="1784031"/>
                  <a:pt x="13228221" y="1489716"/>
                  <a:pt x="13596209" y="1489716"/>
                </a:cubicBezTo>
                <a:cubicBezTo>
                  <a:pt x="13634945" y="1489716"/>
                  <a:pt x="13654313" y="1489716"/>
                  <a:pt x="13693049" y="1489716"/>
                </a:cubicBezTo>
                <a:cubicBezTo>
                  <a:pt x="13693049" y="1489716"/>
                  <a:pt x="13693049" y="1489716"/>
                  <a:pt x="13518737" y="2274556"/>
                </a:cubicBezTo>
                <a:cubicBezTo>
                  <a:pt x="13518737" y="2274556"/>
                  <a:pt x="13518737" y="2274556"/>
                  <a:pt x="13576841" y="2313797"/>
                </a:cubicBezTo>
                <a:cubicBezTo>
                  <a:pt x="13576841" y="2313797"/>
                  <a:pt x="13576841" y="2313797"/>
                  <a:pt x="15302449" y="208867"/>
                </a:cubicBezTo>
                <a:lnTo>
                  <a:pt x="15473677" y="0"/>
                </a:lnTo>
                <a:lnTo>
                  <a:pt x="19895817" y="0"/>
                </a:lnTo>
                <a:lnTo>
                  <a:pt x="20086775" y="11552"/>
                </a:lnTo>
                <a:cubicBezTo>
                  <a:pt x="20517065" y="68345"/>
                  <a:pt x="20714017" y="312956"/>
                  <a:pt x="20739957" y="787481"/>
                </a:cubicBezTo>
                <a:lnTo>
                  <a:pt x="20742935" y="901016"/>
                </a:lnTo>
                <a:lnTo>
                  <a:pt x="20742935" y="3471506"/>
                </a:lnTo>
                <a:lnTo>
                  <a:pt x="20739957" y="3585041"/>
                </a:lnTo>
                <a:cubicBezTo>
                  <a:pt x="20710027" y="4132570"/>
                  <a:pt x="20452417" y="4374000"/>
                  <a:pt x="19871385" y="4374000"/>
                </a:cubicBezTo>
                <a:lnTo>
                  <a:pt x="871552" y="4374000"/>
                </a:lnTo>
                <a:cubicBezTo>
                  <a:pt x="251782" y="4374000"/>
                  <a:pt x="0" y="4099306"/>
                  <a:pt x="0" y="3471435"/>
                </a:cubicBezTo>
                <a:cubicBezTo>
                  <a:pt x="0" y="3471435"/>
                  <a:pt x="0" y="3471435"/>
                  <a:pt x="0" y="901087"/>
                </a:cubicBezTo>
                <a:cubicBezTo>
                  <a:pt x="0" y="351700"/>
                  <a:pt x="192771" y="72714"/>
                  <a:pt x="656161" y="11552"/>
                </a:cubicBezTo>
                <a:close/>
              </a:path>
            </a:pathLst>
          </a:custGeom>
          <a:solidFill>
            <a:schemeClr val="bg1"/>
          </a:solidFill>
          <a:ln w="9525">
            <a:noFill/>
            <a:miter lim="800000"/>
            <a:headEnd/>
            <a:tailEnd/>
          </a:ln>
          <a:effectLst/>
        </p:spPr>
        <p:txBody>
          <a:bodyPr wrap="square">
            <a:noAutofit/>
          </a:bodyPr>
          <a:lstStyle>
            <a:lvl1pPr marL="0" indent="0">
              <a:buNone/>
              <a:defRPr sz="100">
                <a:noFill/>
              </a:defRPr>
            </a:lvl1pPr>
            <a:lvl2pPr>
              <a:defRPr>
                <a:noFill/>
              </a:defRPr>
            </a:lvl2pPr>
            <a:lvl3pPr>
              <a:defRPr>
                <a:noFill/>
              </a:defRPr>
            </a:lvl3pPr>
            <a:lvl4pPr>
              <a:defRPr>
                <a:noFill/>
              </a:defRPr>
            </a:lvl4pPr>
            <a:lvl5pPr>
              <a:defRPr>
                <a:noFill/>
              </a:defRPr>
            </a:lvl5pPr>
          </a:lstStyle>
          <a:p>
            <a:pPr lvl="0"/>
            <a:r>
              <a:rPr lang="en-GB"/>
              <a:t>vel</a:t>
            </a:r>
            <a:endParaRPr lang="en-GB" dirty="0"/>
          </a:p>
        </p:txBody>
      </p:sp>
      <p:sp>
        <p:nvSpPr>
          <p:cNvPr id="11" name="Slide Number Placeholder 5" hidden="1">
            <a:extLst>
              <a:ext uri="{FF2B5EF4-FFF2-40B4-BE49-F238E27FC236}">
                <a16:creationId xmlns:a16="http://schemas.microsoft.com/office/drawing/2014/main" id="{F8065A6C-B087-4C37-B9BF-238078D124A4}"/>
              </a:ext>
            </a:extLst>
          </p:cNvPr>
          <p:cNvSpPr>
            <a:spLocks noGrp="1"/>
          </p:cNvSpPr>
          <p:nvPr>
            <p:ph type="sldNum" sz="quarter" idx="4"/>
          </p:nvPr>
        </p:nvSpPr>
        <p:spPr>
          <a:xfrm>
            <a:off x="0" y="6912000"/>
            <a:ext cx="0" cy="0"/>
          </a:xfrm>
          <a:prstGeom prst="rect">
            <a:avLst/>
          </a:prstGeom>
        </p:spPr>
        <p:txBody>
          <a:bodyPr vert="horz" wrap="square" lIns="0" tIns="0" rIns="0" bIns="0" numCol="1" anchor="ctr" anchorCtr="0" compatLnSpc="1">
            <a:prstTxWarp prst="textNoShape">
              <a:avLst/>
            </a:prstTxWarp>
          </a:bodyPr>
          <a:lstStyle>
            <a:lvl1pPr algn="r">
              <a:defRPr sz="100">
                <a:noFill/>
              </a:defRPr>
            </a:lvl1pPr>
          </a:lstStyle>
          <a:p>
            <a:endParaRPr lang="en-GB" dirty="0"/>
          </a:p>
        </p:txBody>
      </p:sp>
      <p:sp>
        <p:nvSpPr>
          <p:cNvPr id="12" name="Footer Placeholder 4" hidden="1">
            <a:extLst>
              <a:ext uri="{FF2B5EF4-FFF2-40B4-BE49-F238E27FC236}">
                <a16:creationId xmlns:a16="http://schemas.microsoft.com/office/drawing/2014/main" id="{E644527C-AD14-4EB9-ADCA-31C61EBA6546}"/>
              </a:ext>
            </a:extLst>
          </p:cNvPr>
          <p:cNvSpPr>
            <a:spLocks noGrp="1"/>
          </p:cNvSpPr>
          <p:nvPr>
            <p:ph type="ftr" sz="quarter" idx="3"/>
          </p:nvPr>
        </p:nvSpPr>
        <p:spPr>
          <a:xfrm>
            <a:off x="0" y="6912000"/>
            <a:ext cx="0" cy="0"/>
          </a:xfrm>
          <a:prstGeom prst="rect">
            <a:avLst/>
          </a:prstGeom>
        </p:spPr>
        <p:txBody>
          <a:bodyPr vert="horz" wrap="square" lIns="0" tIns="0" rIns="0" bIns="0" numCol="1" anchor="ctr" anchorCtr="0" compatLnSpc="1">
            <a:prstTxWarp prst="textNoShape">
              <a:avLst/>
            </a:prstTxWarp>
          </a:bodyPr>
          <a:lstStyle>
            <a:lvl1pPr>
              <a:defRPr lang="en-GB" sz="100" baseline="0">
                <a:noFill/>
              </a:defRPr>
            </a:lvl1pPr>
          </a:lstStyle>
          <a:p>
            <a:pPr algn="r"/>
            <a:endParaRPr lang="en-DK" dirty="0"/>
          </a:p>
        </p:txBody>
      </p:sp>
      <p:sp>
        <p:nvSpPr>
          <p:cNvPr id="13" name="Date_DateCustomA" hidden="1">
            <a:extLst>
              <a:ext uri="{FF2B5EF4-FFF2-40B4-BE49-F238E27FC236}">
                <a16:creationId xmlns:a16="http://schemas.microsoft.com/office/drawing/2014/main" id="{264006B7-F2E6-4F4A-8D05-3F44F8F318B8}"/>
              </a:ext>
            </a:extLst>
          </p:cNvPr>
          <p:cNvSpPr>
            <a:spLocks noGrp="1"/>
          </p:cNvSpPr>
          <p:nvPr>
            <p:ph type="dt" sz="half" idx="2"/>
          </p:nvPr>
        </p:nvSpPr>
        <p:spPr>
          <a:xfrm>
            <a:off x="0" y="6912000"/>
            <a:ext cx="0" cy="0"/>
          </a:xfrm>
          <a:prstGeom prst="rect">
            <a:avLst/>
          </a:prstGeom>
        </p:spPr>
        <p:txBody>
          <a:bodyPr vert="horz" wrap="square" lIns="0" tIns="0" rIns="0" bIns="0" numCol="1" anchor="ctr" anchorCtr="0" compatLnSpc="1">
            <a:prstTxWarp prst="textNoShape">
              <a:avLst/>
            </a:prstTxWarp>
          </a:bodyPr>
          <a:lstStyle>
            <a:lvl1pPr>
              <a:buNone/>
              <a:defRPr lang="en-GB" sz="100" smtClean="0">
                <a:noFill/>
              </a:defRPr>
            </a:lvl1pPr>
          </a:lstStyle>
          <a:p>
            <a:pPr algn="r"/>
            <a:endParaRPr lang="en-DK"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Full slide image">
    <p:spTree>
      <p:nvGrpSpPr>
        <p:cNvPr id="1" name=""/>
        <p:cNvGrpSpPr/>
        <p:nvPr/>
      </p:nvGrpSpPr>
      <p:grpSpPr>
        <a:xfrm>
          <a:off x="0" y="0"/>
          <a:ext cx="0" cy="0"/>
          <a:chOff x="0" y="0"/>
          <a:chExt cx="0" cy="0"/>
        </a:xfrm>
      </p:grpSpPr>
      <p:sp>
        <p:nvSpPr>
          <p:cNvPr id="3" name="Background"/>
          <p:cNvSpPr/>
          <p:nvPr userDrawn="1"/>
        </p:nvSpPr>
        <p:spPr>
          <a:xfrm>
            <a:off x="0" y="0"/>
            <a:ext cx="121896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6" name="Picture Placeholder 5"/>
          <p:cNvSpPr>
            <a:spLocks noGrp="1"/>
          </p:cNvSpPr>
          <p:nvPr>
            <p:ph type="pic" sz="quarter" idx="10" hasCustomPrompt="1"/>
          </p:nvPr>
        </p:nvSpPr>
        <p:spPr>
          <a:xfrm>
            <a:off x="-1" y="0"/>
            <a:ext cx="12193200" cy="6861600"/>
          </a:xfrm>
          <a:solidFill>
            <a:srgbClr val="F6F6F4"/>
          </a:solidFill>
        </p:spPr>
        <p:txBody>
          <a:bodyPr tIns="0" anchor="t" anchorCtr="0"/>
          <a:lstStyle>
            <a:lvl1pPr marL="0" indent="0" algn="ctr">
              <a:buNone/>
              <a:defRPr baseline="0">
                <a:solidFill>
                  <a:schemeClr val="tx1"/>
                </a:solidFill>
              </a:defRPr>
            </a:lvl1pPr>
          </a:lstStyle>
          <a:p>
            <a:r>
              <a:rPr lang="en-GB" noProof="0" dirty="0"/>
              <a:t>Mark placeholder to insert image</a:t>
            </a:r>
          </a:p>
        </p:txBody>
      </p:sp>
      <p:sp>
        <p:nvSpPr>
          <p:cNvPr id="7" name="Text Placeholder 15">
            <a:extLst>
              <a:ext uri="{FF2B5EF4-FFF2-40B4-BE49-F238E27FC236}">
                <a16:creationId xmlns:a16="http://schemas.microsoft.com/office/drawing/2014/main" id="{D502E4A2-448F-4BE7-8814-15A06BDE1CF9}"/>
              </a:ext>
            </a:extLst>
          </p:cNvPr>
          <p:cNvSpPr>
            <a:spLocks noGrp="1"/>
          </p:cNvSpPr>
          <p:nvPr>
            <p:ph type="body" sz="quarter" idx="12" hasCustomPrompt="1"/>
          </p:nvPr>
        </p:nvSpPr>
        <p:spPr bwMode="auto">
          <a:xfrm>
            <a:off x="798513" y="6159600"/>
            <a:ext cx="1220400" cy="255600"/>
          </a:xfrm>
          <a:custGeom>
            <a:avLst/>
            <a:gdLst>
              <a:gd name="connsiteX0" fmla="*/ 10555461 w 20742935"/>
              <a:gd name="connsiteY0" fmla="*/ 2313797 h 4374000"/>
              <a:gd name="connsiteX1" fmla="*/ 11078393 w 20742935"/>
              <a:gd name="connsiteY1" fmla="*/ 2313797 h 4374000"/>
              <a:gd name="connsiteX2" fmla="*/ 11427013 w 20742935"/>
              <a:gd name="connsiteY2" fmla="*/ 2549249 h 4374000"/>
              <a:gd name="connsiteX3" fmla="*/ 11097761 w 20742935"/>
              <a:gd name="connsiteY3" fmla="*/ 2784701 h 4374000"/>
              <a:gd name="connsiteX4" fmla="*/ 10555461 w 20742935"/>
              <a:gd name="connsiteY4" fmla="*/ 2784701 h 4374000"/>
              <a:gd name="connsiteX5" fmla="*/ 10555461 w 20742935"/>
              <a:gd name="connsiteY5" fmla="*/ 2313797 h 4374000"/>
              <a:gd name="connsiteX6" fmla="*/ 5442357 w 20742935"/>
              <a:gd name="connsiteY6" fmla="*/ 1627063 h 4374000"/>
              <a:gd name="connsiteX7" fmla="*/ 5732875 w 20742935"/>
              <a:gd name="connsiteY7" fmla="*/ 2313797 h 4374000"/>
              <a:gd name="connsiteX8" fmla="*/ 5151840 w 20742935"/>
              <a:gd name="connsiteY8" fmla="*/ 2313797 h 4374000"/>
              <a:gd name="connsiteX9" fmla="*/ 2556552 w 20742935"/>
              <a:gd name="connsiteY9" fmla="*/ 1509337 h 4374000"/>
              <a:gd name="connsiteX10" fmla="*/ 3002012 w 20742935"/>
              <a:gd name="connsiteY10" fmla="*/ 1509337 h 4374000"/>
              <a:gd name="connsiteX11" fmla="*/ 3350633 w 20742935"/>
              <a:gd name="connsiteY11" fmla="*/ 1803652 h 4374000"/>
              <a:gd name="connsiteX12" fmla="*/ 3002012 w 20742935"/>
              <a:gd name="connsiteY12" fmla="*/ 2117588 h 4374000"/>
              <a:gd name="connsiteX13" fmla="*/ 2556552 w 20742935"/>
              <a:gd name="connsiteY13" fmla="*/ 2117588 h 4374000"/>
              <a:gd name="connsiteX14" fmla="*/ 2556552 w 20742935"/>
              <a:gd name="connsiteY14" fmla="*/ 1509337 h 4374000"/>
              <a:gd name="connsiteX15" fmla="*/ 10555461 w 20742935"/>
              <a:gd name="connsiteY15" fmla="*/ 1489716 h 4374000"/>
              <a:gd name="connsiteX16" fmla="*/ 11000921 w 20742935"/>
              <a:gd name="connsiteY16" fmla="*/ 1489716 h 4374000"/>
              <a:gd name="connsiteX17" fmla="*/ 11310807 w 20742935"/>
              <a:gd name="connsiteY17" fmla="*/ 1725168 h 4374000"/>
              <a:gd name="connsiteX18" fmla="*/ 10981553 w 20742935"/>
              <a:gd name="connsiteY18" fmla="*/ 1940999 h 4374000"/>
              <a:gd name="connsiteX19" fmla="*/ 10555461 w 20742935"/>
              <a:gd name="connsiteY19" fmla="*/ 1940999 h 4374000"/>
              <a:gd name="connsiteX20" fmla="*/ 10555461 w 20742935"/>
              <a:gd name="connsiteY20" fmla="*/ 1489716 h 4374000"/>
              <a:gd name="connsiteX21" fmla="*/ 10342417 w 20742935"/>
              <a:gd name="connsiteY21" fmla="*/ 1097297 h 4374000"/>
              <a:gd name="connsiteX22" fmla="*/ 10110001 w 20742935"/>
              <a:gd name="connsiteY22" fmla="*/ 1332749 h 4374000"/>
              <a:gd name="connsiteX23" fmla="*/ 10110001 w 20742935"/>
              <a:gd name="connsiteY23" fmla="*/ 2941669 h 4374000"/>
              <a:gd name="connsiteX24" fmla="*/ 10342417 w 20742935"/>
              <a:gd name="connsiteY24" fmla="*/ 3177120 h 4374000"/>
              <a:gd name="connsiteX25" fmla="*/ 11097761 w 20742935"/>
              <a:gd name="connsiteY25" fmla="*/ 3177120 h 4374000"/>
              <a:gd name="connsiteX26" fmla="*/ 11872473 w 20742935"/>
              <a:gd name="connsiteY26" fmla="*/ 2608112 h 4374000"/>
              <a:gd name="connsiteX27" fmla="*/ 11485117 w 20742935"/>
              <a:gd name="connsiteY27" fmla="*/ 2097967 h 4374000"/>
              <a:gd name="connsiteX28" fmla="*/ 11756267 w 20742935"/>
              <a:gd name="connsiteY28" fmla="*/ 1627063 h 4374000"/>
              <a:gd name="connsiteX29" fmla="*/ 11620693 w 20742935"/>
              <a:gd name="connsiteY29" fmla="*/ 1273886 h 4374000"/>
              <a:gd name="connsiteX30" fmla="*/ 11078393 w 20742935"/>
              <a:gd name="connsiteY30" fmla="*/ 1097297 h 4374000"/>
              <a:gd name="connsiteX31" fmla="*/ 2324139 w 20742935"/>
              <a:gd name="connsiteY31" fmla="*/ 1097297 h 4374000"/>
              <a:gd name="connsiteX32" fmla="*/ 2091725 w 20742935"/>
              <a:gd name="connsiteY32" fmla="*/ 1332749 h 4374000"/>
              <a:gd name="connsiteX33" fmla="*/ 2091725 w 20742935"/>
              <a:gd name="connsiteY33" fmla="*/ 2961290 h 4374000"/>
              <a:gd name="connsiteX34" fmla="*/ 2324139 w 20742935"/>
              <a:gd name="connsiteY34" fmla="*/ 3196741 h 4374000"/>
              <a:gd name="connsiteX35" fmla="*/ 2556552 w 20742935"/>
              <a:gd name="connsiteY35" fmla="*/ 2961290 h 4374000"/>
              <a:gd name="connsiteX36" fmla="*/ 2556552 w 20742935"/>
              <a:gd name="connsiteY36" fmla="*/ 2510007 h 4374000"/>
              <a:gd name="connsiteX37" fmla="*/ 2905173 w 20742935"/>
              <a:gd name="connsiteY37" fmla="*/ 2510007 h 4374000"/>
              <a:gd name="connsiteX38" fmla="*/ 3350633 w 20742935"/>
              <a:gd name="connsiteY38" fmla="*/ 3079016 h 4374000"/>
              <a:gd name="connsiteX39" fmla="*/ 3563679 w 20742935"/>
              <a:gd name="connsiteY39" fmla="*/ 3196741 h 4374000"/>
              <a:gd name="connsiteX40" fmla="*/ 3796093 w 20742935"/>
              <a:gd name="connsiteY40" fmla="*/ 2980911 h 4374000"/>
              <a:gd name="connsiteX41" fmla="*/ 3718621 w 20742935"/>
              <a:gd name="connsiteY41" fmla="*/ 2804322 h 4374000"/>
              <a:gd name="connsiteX42" fmla="*/ 3408736 w 20742935"/>
              <a:gd name="connsiteY42" fmla="*/ 2431523 h 4374000"/>
              <a:gd name="connsiteX43" fmla="*/ 3815461 w 20742935"/>
              <a:gd name="connsiteY43" fmla="*/ 1784031 h 4374000"/>
              <a:gd name="connsiteX44" fmla="*/ 3641150 w 20742935"/>
              <a:gd name="connsiteY44" fmla="*/ 1313128 h 4374000"/>
              <a:gd name="connsiteX45" fmla="*/ 3040748 w 20742935"/>
              <a:gd name="connsiteY45" fmla="*/ 1097297 h 4374000"/>
              <a:gd name="connsiteX46" fmla="*/ 2324139 w 20742935"/>
              <a:gd name="connsiteY46" fmla="*/ 1097297 h 4374000"/>
              <a:gd name="connsiteX47" fmla="*/ 17799025 w 20742935"/>
              <a:gd name="connsiteY47" fmla="*/ 1077676 h 4374000"/>
              <a:gd name="connsiteX48" fmla="*/ 17585981 w 20742935"/>
              <a:gd name="connsiteY48" fmla="*/ 1313128 h 4374000"/>
              <a:gd name="connsiteX49" fmla="*/ 17585981 w 20742935"/>
              <a:gd name="connsiteY49" fmla="*/ 2941669 h 4374000"/>
              <a:gd name="connsiteX50" fmla="*/ 17799025 w 20742935"/>
              <a:gd name="connsiteY50" fmla="*/ 3177120 h 4374000"/>
              <a:gd name="connsiteX51" fmla="*/ 18883625 w 20742935"/>
              <a:gd name="connsiteY51" fmla="*/ 3177120 h 4374000"/>
              <a:gd name="connsiteX52" fmla="*/ 19077301 w 20742935"/>
              <a:gd name="connsiteY52" fmla="*/ 2980911 h 4374000"/>
              <a:gd name="connsiteX53" fmla="*/ 18883625 w 20742935"/>
              <a:gd name="connsiteY53" fmla="*/ 2765080 h 4374000"/>
              <a:gd name="connsiteX54" fmla="*/ 18031441 w 20742935"/>
              <a:gd name="connsiteY54" fmla="*/ 2765080 h 4374000"/>
              <a:gd name="connsiteX55" fmla="*/ 18031441 w 20742935"/>
              <a:gd name="connsiteY55" fmla="*/ 1313128 h 4374000"/>
              <a:gd name="connsiteX56" fmla="*/ 17799025 w 20742935"/>
              <a:gd name="connsiteY56" fmla="*/ 1077676 h 4374000"/>
              <a:gd name="connsiteX57" fmla="*/ 15707301 w 20742935"/>
              <a:gd name="connsiteY57" fmla="*/ 1077676 h 4374000"/>
              <a:gd name="connsiteX58" fmla="*/ 15474889 w 20742935"/>
              <a:gd name="connsiteY58" fmla="*/ 1313128 h 4374000"/>
              <a:gd name="connsiteX59" fmla="*/ 15474889 w 20742935"/>
              <a:gd name="connsiteY59" fmla="*/ 2941669 h 4374000"/>
              <a:gd name="connsiteX60" fmla="*/ 15707301 w 20742935"/>
              <a:gd name="connsiteY60" fmla="*/ 3177120 h 4374000"/>
              <a:gd name="connsiteX61" fmla="*/ 16772533 w 20742935"/>
              <a:gd name="connsiteY61" fmla="*/ 3177120 h 4374000"/>
              <a:gd name="connsiteX62" fmla="*/ 16985577 w 20742935"/>
              <a:gd name="connsiteY62" fmla="*/ 2980911 h 4374000"/>
              <a:gd name="connsiteX63" fmla="*/ 16772533 w 20742935"/>
              <a:gd name="connsiteY63" fmla="*/ 2765080 h 4374000"/>
              <a:gd name="connsiteX64" fmla="*/ 15939717 w 20742935"/>
              <a:gd name="connsiteY64" fmla="*/ 2765080 h 4374000"/>
              <a:gd name="connsiteX65" fmla="*/ 15939717 w 20742935"/>
              <a:gd name="connsiteY65" fmla="*/ 1313128 h 4374000"/>
              <a:gd name="connsiteX66" fmla="*/ 15707301 w 20742935"/>
              <a:gd name="connsiteY66" fmla="*/ 1077676 h 4374000"/>
              <a:gd name="connsiteX67" fmla="*/ 7417875 w 20742935"/>
              <a:gd name="connsiteY67" fmla="*/ 1077676 h 4374000"/>
              <a:gd name="connsiteX68" fmla="*/ 7166093 w 20742935"/>
              <a:gd name="connsiteY68" fmla="*/ 1293507 h 4374000"/>
              <a:gd name="connsiteX69" fmla="*/ 7166093 w 20742935"/>
              <a:gd name="connsiteY69" fmla="*/ 2961290 h 4374000"/>
              <a:gd name="connsiteX70" fmla="*/ 7398507 w 20742935"/>
              <a:gd name="connsiteY70" fmla="*/ 3196741 h 4374000"/>
              <a:gd name="connsiteX71" fmla="*/ 7611553 w 20742935"/>
              <a:gd name="connsiteY71" fmla="*/ 2961290 h 4374000"/>
              <a:gd name="connsiteX72" fmla="*/ 7611553 w 20742935"/>
              <a:gd name="connsiteY72" fmla="*/ 1940999 h 4374000"/>
              <a:gd name="connsiteX73" fmla="*/ 7998909 w 20742935"/>
              <a:gd name="connsiteY73" fmla="*/ 2549249 h 4374000"/>
              <a:gd name="connsiteX74" fmla="*/ 8192589 w 20742935"/>
              <a:gd name="connsiteY74" fmla="*/ 2666975 h 4374000"/>
              <a:gd name="connsiteX75" fmla="*/ 8386265 w 20742935"/>
              <a:gd name="connsiteY75" fmla="*/ 2549249 h 4374000"/>
              <a:gd name="connsiteX76" fmla="*/ 8773621 w 20742935"/>
              <a:gd name="connsiteY76" fmla="*/ 1921378 h 4374000"/>
              <a:gd name="connsiteX77" fmla="*/ 8773621 w 20742935"/>
              <a:gd name="connsiteY77" fmla="*/ 2961290 h 4374000"/>
              <a:gd name="connsiteX78" fmla="*/ 9006037 w 20742935"/>
              <a:gd name="connsiteY78" fmla="*/ 3196741 h 4374000"/>
              <a:gd name="connsiteX79" fmla="*/ 9238449 w 20742935"/>
              <a:gd name="connsiteY79" fmla="*/ 2961290 h 4374000"/>
              <a:gd name="connsiteX80" fmla="*/ 9238449 w 20742935"/>
              <a:gd name="connsiteY80" fmla="*/ 1293507 h 4374000"/>
              <a:gd name="connsiteX81" fmla="*/ 8986669 w 20742935"/>
              <a:gd name="connsiteY81" fmla="*/ 1077676 h 4374000"/>
              <a:gd name="connsiteX82" fmla="*/ 8734887 w 20742935"/>
              <a:gd name="connsiteY82" fmla="*/ 1215023 h 4374000"/>
              <a:gd name="connsiteX83" fmla="*/ 8211955 w 20742935"/>
              <a:gd name="connsiteY83" fmla="*/ 2097967 h 4374000"/>
              <a:gd name="connsiteX84" fmla="*/ 7669657 w 20742935"/>
              <a:gd name="connsiteY84" fmla="*/ 1215023 h 4374000"/>
              <a:gd name="connsiteX85" fmla="*/ 7417875 w 20742935"/>
              <a:gd name="connsiteY85" fmla="*/ 1077676 h 4374000"/>
              <a:gd name="connsiteX86" fmla="*/ 5461725 w 20742935"/>
              <a:gd name="connsiteY86" fmla="*/ 1058055 h 4374000"/>
              <a:gd name="connsiteX87" fmla="*/ 5171208 w 20742935"/>
              <a:gd name="connsiteY87" fmla="*/ 1234644 h 4374000"/>
              <a:gd name="connsiteX88" fmla="*/ 4454599 w 20742935"/>
              <a:gd name="connsiteY88" fmla="*/ 2882806 h 4374000"/>
              <a:gd name="connsiteX89" fmla="*/ 4435231 w 20742935"/>
              <a:gd name="connsiteY89" fmla="*/ 3000532 h 4374000"/>
              <a:gd name="connsiteX90" fmla="*/ 4648277 w 20742935"/>
              <a:gd name="connsiteY90" fmla="*/ 3196741 h 4374000"/>
              <a:gd name="connsiteX91" fmla="*/ 4841955 w 20742935"/>
              <a:gd name="connsiteY91" fmla="*/ 3059395 h 4374000"/>
              <a:gd name="connsiteX92" fmla="*/ 4996897 w 20742935"/>
              <a:gd name="connsiteY92" fmla="*/ 2706217 h 4374000"/>
              <a:gd name="connsiteX93" fmla="*/ 5907185 w 20742935"/>
              <a:gd name="connsiteY93" fmla="*/ 2706217 h 4374000"/>
              <a:gd name="connsiteX94" fmla="*/ 6042760 w 20742935"/>
              <a:gd name="connsiteY94" fmla="*/ 3059395 h 4374000"/>
              <a:gd name="connsiteX95" fmla="*/ 6255805 w 20742935"/>
              <a:gd name="connsiteY95" fmla="*/ 3196741 h 4374000"/>
              <a:gd name="connsiteX96" fmla="*/ 6468853 w 20742935"/>
              <a:gd name="connsiteY96" fmla="*/ 3000532 h 4374000"/>
              <a:gd name="connsiteX97" fmla="*/ 6449485 w 20742935"/>
              <a:gd name="connsiteY97" fmla="*/ 2882806 h 4374000"/>
              <a:gd name="connsiteX98" fmla="*/ 5732875 w 20742935"/>
              <a:gd name="connsiteY98" fmla="*/ 1234644 h 4374000"/>
              <a:gd name="connsiteX99" fmla="*/ 5461725 w 20742935"/>
              <a:gd name="connsiteY99" fmla="*/ 1058055 h 4374000"/>
              <a:gd name="connsiteX100" fmla="*/ 847119 w 20742935"/>
              <a:gd name="connsiteY100" fmla="*/ 0 h 4374000"/>
              <a:gd name="connsiteX101" fmla="*/ 14021983 w 20742935"/>
              <a:gd name="connsiteY101" fmla="*/ 0 h 4374000"/>
              <a:gd name="connsiteX102" fmla="*/ 14021847 w 20742935"/>
              <a:gd name="connsiteY102" fmla="*/ 630 h 4374000"/>
              <a:gd name="connsiteX103" fmla="*/ 13789889 w 20742935"/>
              <a:gd name="connsiteY103" fmla="*/ 1077676 h 4374000"/>
              <a:gd name="connsiteX104" fmla="*/ 13615577 w 20742935"/>
              <a:gd name="connsiteY104" fmla="*/ 1058055 h 4374000"/>
              <a:gd name="connsiteX105" fmla="*/ 12511613 w 20742935"/>
              <a:gd name="connsiteY105" fmla="*/ 2137209 h 4374000"/>
              <a:gd name="connsiteX106" fmla="*/ 13596209 w 20742935"/>
              <a:gd name="connsiteY106" fmla="*/ 3216362 h 4374000"/>
              <a:gd name="connsiteX107" fmla="*/ 14700175 w 20742935"/>
              <a:gd name="connsiteY107" fmla="*/ 2137209 h 4374000"/>
              <a:gd name="connsiteX108" fmla="*/ 14583969 w 20742935"/>
              <a:gd name="connsiteY108" fmla="*/ 1646684 h 4374000"/>
              <a:gd name="connsiteX109" fmla="*/ 14196613 w 20742935"/>
              <a:gd name="connsiteY109" fmla="*/ 1940999 h 4374000"/>
              <a:gd name="connsiteX110" fmla="*/ 14235349 w 20742935"/>
              <a:gd name="connsiteY110" fmla="*/ 2137209 h 4374000"/>
              <a:gd name="connsiteX111" fmla="*/ 13615577 w 20742935"/>
              <a:gd name="connsiteY111" fmla="*/ 2784701 h 4374000"/>
              <a:gd name="connsiteX112" fmla="*/ 12976439 w 20742935"/>
              <a:gd name="connsiteY112" fmla="*/ 2137209 h 4374000"/>
              <a:gd name="connsiteX113" fmla="*/ 13596209 w 20742935"/>
              <a:gd name="connsiteY113" fmla="*/ 1489716 h 4374000"/>
              <a:gd name="connsiteX114" fmla="*/ 13693049 w 20742935"/>
              <a:gd name="connsiteY114" fmla="*/ 1489716 h 4374000"/>
              <a:gd name="connsiteX115" fmla="*/ 13518737 w 20742935"/>
              <a:gd name="connsiteY115" fmla="*/ 2274556 h 4374000"/>
              <a:gd name="connsiteX116" fmla="*/ 13576841 w 20742935"/>
              <a:gd name="connsiteY116" fmla="*/ 2313797 h 4374000"/>
              <a:gd name="connsiteX117" fmla="*/ 15302449 w 20742935"/>
              <a:gd name="connsiteY117" fmla="*/ 208867 h 4374000"/>
              <a:gd name="connsiteX118" fmla="*/ 15473677 w 20742935"/>
              <a:gd name="connsiteY118" fmla="*/ 0 h 4374000"/>
              <a:gd name="connsiteX119" fmla="*/ 19895817 w 20742935"/>
              <a:gd name="connsiteY119" fmla="*/ 0 h 4374000"/>
              <a:gd name="connsiteX120" fmla="*/ 20086775 w 20742935"/>
              <a:gd name="connsiteY120" fmla="*/ 11552 h 4374000"/>
              <a:gd name="connsiteX121" fmla="*/ 20739957 w 20742935"/>
              <a:gd name="connsiteY121" fmla="*/ 787481 h 4374000"/>
              <a:gd name="connsiteX122" fmla="*/ 20742935 w 20742935"/>
              <a:gd name="connsiteY122" fmla="*/ 901016 h 4374000"/>
              <a:gd name="connsiteX123" fmla="*/ 20742935 w 20742935"/>
              <a:gd name="connsiteY123" fmla="*/ 3471506 h 4374000"/>
              <a:gd name="connsiteX124" fmla="*/ 20739957 w 20742935"/>
              <a:gd name="connsiteY124" fmla="*/ 3585041 h 4374000"/>
              <a:gd name="connsiteX125" fmla="*/ 19871385 w 20742935"/>
              <a:gd name="connsiteY125" fmla="*/ 4374000 h 4374000"/>
              <a:gd name="connsiteX126" fmla="*/ 871552 w 20742935"/>
              <a:gd name="connsiteY126" fmla="*/ 4374000 h 4374000"/>
              <a:gd name="connsiteX127" fmla="*/ 0 w 20742935"/>
              <a:gd name="connsiteY127" fmla="*/ 3471435 h 4374000"/>
              <a:gd name="connsiteX128" fmla="*/ 0 w 20742935"/>
              <a:gd name="connsiteY128" fmla="*/ 901087 h 4374000"/>
              <a:gd name="connsiteX129" fmla="*/ 656161 w 20742935"/>
              <a:gd name="connsiteY129" fmla="*/ 11552 h 437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Lst>
            <a:rect l="l" t="t" r="r" b="b"/>
            <a:pathLst>
              <a:path w="20742935" h="4374000">
                <a:moveTo>
                  <a:pt x="10555461" y="2313797"/>
                </a:moveTo>
                <a:cubicBezTo>
                  <a:pt x="10555461" y="2313797"/>
                  <a:pt x="10555461" y="2313797"/>
                  <a:pt x="11078393" y="2313797"/>
                </a:cubicBezTo>
                <a:cubicBezTo>
                  <a:pt x="11310807" y="2313797"/>
                  <a:pt x="11427013" y="2411902"/>
                  <a:pt x="11427013" y="2549249"/>
                </a:cubicBezTo>
                <a:cubicBezTo>
                  <a:pt x="11427013" y="2706217"/>
                  <a:pt x="11291439" y="2784701"/>
                  <a:pt x="11097761" y="2784701"/>
                </a:cubicBezTo>
                <a:cubicBezTo>
                  <a:pt x="11097761" y="2784701"/>
                  <a:pt x="11097761" y="2784701"/>
                  <a:pt x="10555461" y="2784701"/>
                </a:cubicBezTo>
                <a:cubicBezTo>
                  <a:pt x="10555461" y="2784701"/>
                  <a:pt x="10555461" y="2784701"/>
                  <a:pt x="10555461" y="2313797"/>
                </a:cubicBezTo>
                <a:close/>
                <a:moveTo>
                  <a:pt x="5442357" y="1627063"/>
                </a:moveTo>
                <a:cubicBezTo>
                  <a:pt x="5442357" y="1627063"/>
                  <a:pt x="5442357" y="1627063"/>
                  <a:pt x="5732875" y="2313797"/>
                </a:cubicBezTo>
                <a:cubicBezTo>
                  <a:pt x="5732875" y="2313797"/>
                  <a:pt x="5732875" y="2313797"/>
                  <a:pt x="5151840" y="2313797"/>
                </a:cubicBezTo>
                <a:close/>
                <a:moveTo>
                  <a:pt x="2556552" y="1509337"/>
                </a:moveTo>
                <a:cubicBezTo>
                  <a:pt x="2556552" y="1509337"/>
                  <a:pt x="2556552" y="1509337"/>
                  <a:pt x="3002012" y="1509337"/>
                </a:cubicBezTo>
                <a:cubicBezTo>
                  <a:pt x="3215058" y="1509337"/>
                  <a:pt x="3350633" y="1607442"/>
                  <a:pt x="3350633" y="1803652"/>
                </a:cubicBezTo>
                <a:cubicBezTo>
                  <a:pt x="3350633" y="1980241"/>
                  <a:pt x="3234426" y="2117588"/>
                  <a:pt x="3002012" y="2117588"/>
                </a:cubicBezTo>
                <a:cubicBezTo>
                  <a:pt x="3002012" y="2117588"/>
                  <a:pt x="3002012" y="2117588"/>
                  <a:pt x="2556552" y="2117588"/>
                </a:cubicBezTo>
                <a:cubicBezTo>
                  <a:pt x="2556552" y="2117588"/>
                  <a:pt x="2556552" y="2117588"/>
                  <a:pt x="2556552" y="1509337"/>
                </a:cubicBezTo>
                <a:close/>
                <a:moveTo>
                  <a:pt x="10555461" y="1489716"/>
                </a:moveTo>
                <a:cubicBezTo>
                  <a:pt x="10555461" y="1489716"/>
                  <a:pt x="10555461" y="1489716"/>
                  <a:pt x="11000921" y="1489716"/>
                </a:cubicBezTo>
                <a:cubicBezTo>
                  <a:pt x="11194601" y="1489716"/>
                  <a:pt x="11310807" y="1568200"/>
                  <a:pt x="11310807" y="1725168"/>
                </a:cubicBezTo>
                <a:cubicBezTo>
                  <a:pt x="11310807" y="1882136"/>
                  <a:pt x="11175233" y="1940999"/>
                  <a:pt x="10981553" y="1940999"/>
                </a:cubicBezTo>
                <a:cubicBezTo>
                  <a:pt x="10981553" y="1940999"/>
                  <a:pt x="10981553" y="1940999"/>
                  <a:pt x="10555461" y="1940999"/>
                </a:cubicBezTo>
                <a:cubicBezTo>
                  <a:pt x="10555461" y="1940999"/>
                  <a:pt x="10555461" y="1940999"/>
                  <a:pt x="10555461" y="1489716"/>
                </a:cubicBezTo>
                <a:close/>
                <a:moveTo>
                  <a:pt x="10342417" y="1097297"/>
                </a:moveTo>
                <a:cubicBezTo>
                  <a:pt x="10206841" y="1097297"/>
                  <a:pt x="10110001" y="1175781"/>
                  <a:pt x="10110001" y="1332749"/>
                </a:cubicBezTo>
                <a:cubicBezTo>
                  <a:pt x="10110001" y="1332749"/>
                  <a:pt x="10110001" y="1332749"/>
                  <a:pt x="10110001" y="2941669"/>
                </a:cubicBezTo>
                <a:cubicBezTo>
                  <a:pt x="10110001" y="3098637"/>
                  <a:pt x="10206841" y="3177120"/>
                  <a:pt x="10342417" y="3177120"/>
                </a:cubicBezTo>
                <a:cubicBezTo>
                  <a:pt x="10342417" y="3177120"/>
                  <a:pt x="10342417" y="3177120"/>
                  <a:pt x="11097761" y="3177120"/>
                </a:cubicBezTo>
                <a:cubicBezTo>
                  <a:pt x="11562589" y="3177120"/>
                  <a:pt x="11872473" y="3000532"/>
                  <a:pt x="11872473" y="2608112"/>
                </a:cubicBezTo>
                <a:cubicBezTo>
                  <a:pt x="11872473" y="2313797"/>
                  <a:pt x="11717531" y="2176451"/>
                  <a:pt x="11485117" y="2097967"/>
                </a:cubicBezTo>
                <a:cubicBezTo>
                  <a:pt x="11640061" y="1999862"/>
                  <a:pt x="11756267" y="1882136"/>
                  <a:pt x="11756267" y="1627063"/>
                </a:cubicBezTo>
                <a:cubicBezTo>
                  <a:pt x="11756267" y="1489716"/>
                  <a:pt x="11717531" y="1371991"/>
                  <a:pt x="11620693" y="1273886"/>
                </a:cubicBezTo>
                <a:cubicBezTo>
                  <a:pt x="11504485" y="1156160"/>
                  <a:pt x="11310807" y="1097297"/>
                  <a:pt x="11078393" y="1097297"/>
                </a:cubicBezTo>
                <a:close/>
                <a:moveTo>
                  <a:pt x="2324139" y="1097297"/>
                </a:moveTo>
                <a:cubicBezTo>
                  <a:pt x="2188564" y="1097297"/>
                  <a:pt x="2091725" y="1175781"/>
                  <a:pt x="2091725" y="1332749"/>
                </a:cubicBezTo>
                <a:lnTo>
                  <a:pt x="2091725" y="2961290"/>
                </a:lnTo>
                <a:cubicBezTo>
                  <a:pt x="2091725" y="3118258"/>
                  <a:pt x="2188564" y="3196741"/>
                  <a:pt x="2324139" y="3196741"/>
                </a:cubicBezTo>
                <a:cubicBezTo>
                  <a:pt x="2459713" y="3196741"/>
                  <a:pt x="2556552" y="3118258"/>
                  <a:pt x="2556552" y="2961290"/>
                </a:cubicBezTo>
                <a:cubicBezTo>
                  <a:pt x="2556552" y="2961290"/>
                  <a:pt x="2556552" y="2961290"/>
                  <a:pt x="2556552" y="2510007"/>
                </a:cubicBezTo>
                <a:cubicBezTo>
                  <a:pt x="2556552" y="2510007"/>
                  <a:pt x="2556552" y="2510007"/>
                  <a:pt x="2905173" y="2510007"/>
                </a:cubicBezTo>
                <a:cubicBezTo>
                  <a:pt x="2905173" y="2510007"/>
                  <a:pt x="2905173" y="2510007"/>
                  <a:pt x="3350633" y="3079016"/>
                </a:cubicBezTo>
                <a:cubicBezTo>
                  <a:pt x="3408736" y="3157500"/>
                  <a:pt x="3466840" y="3196741"/>
                  <a:pt x="3563679" y="3196741"/>
                </a:cubicBezTo>
                <a:cubicBezTo>
                  <a:pt x="3679886" y="3196741"/>
                  <a:pt x="3796093" y="3098637"/>
                  <a:pt x="3796093" y="2980911"/>
                </a:cubicBezTo>
                <a:cubicBezTo>
                  <a:pt x="3796093" y="2902427"/>
                  <a:pt x="3757357" y="2863185"/>
                  <a:pt x="3718621" y="2804322"/>
                </a:cubicBezTo>
                <a:cubicBezTo>
                  <a:pt x="3718621" y="2804322"/>
                  <a:pt x="3718621" y="2804322"/>
                  <a:pt x="3408736" y="2431523"/>
                </a:cubicBezTo>
                <a:cubicBezTo>
                  <a:pt x="3660518" y="2313797"/>
                  <a:pt x="3815461" y="2117588"/>
                  <a:pt x="3815461" y="1784031"/>
                </a:cubicBezTo>
                <a:cubicBezTo>
                  <a:pt x="3815461" y="1587821"/>
                  <a:pt x="3757357" y="1430854"/>
                  <a:pt x="3641150" y="1313128"/>
                </a:cubicBezTo>
                <a:cubicBezTo>
                  <a:pt x="3505575" y="1175781"/>
                  <a:pt x="3311897" y="1097297"/>
                  <a:pt x="3040748" y="1097297"/>
                </a:cubicBezTo>
                <a:cubicBezTo>
                  <a:pt x="3040748" y="1097297"/>
                  <a:pt x="3040748" y="1097297"/>
                  <a:pt x="2324139" y="1097297"/>
                </a:cubicBezTo>
                <a:close/>
                <a:moveTo>
                  <a:pt x="17799025" y="1077676"/>
                </a:moveTo>
                <a:cubicBezTo>
                  <a:pt x="17682821" y="1077676"/>
                  <a:pt x="17585981" y="1156160"/>
                  <a:pt x="17585981" y="1313128"/>
                </a:cubicBezTo>
                <a:cubicBezTo>
                  <a:pt x="17585981" y="1313128"/>
                  <a:pt x="17585981" y="1313128"/>
                  <a:pt x="17585981" y="2941669"/>
                </a:cubicBezTo>
                <a:cubicBezTo>
                  <a:pt x="17585981" y="3098637"/>
                  <a:pt x="17682821" y="3177120"/>
                  <a:pt x="17799025" y="3177120"/>
                </a:cubicBezTo>
                <a:lnTo>
                  <a:pt x="18883625" y="3177120"/>
                </a:lnTo>
                <a:cubicBezTo>
                  <a:pt x="18999833" y="3177120"/>
                  <a:pt x="19077301" y="3098637"/>
                  <a:pt x="19077301" y="2980911"/>
                </a:cubicBezTo>
                <a:cubicBezTo>
                  <a:pt x="19077301" y="2843564"/>
                  <a:pt x="18999833" y="2765080"/>
                  <a:pt x="18883625" y="2765080"/>
                </a:cubicBezTo>
                <a:cubicBezTo>
                  <a:pt x="18883625" y="2765080"/>
                  <a:pt x="18883625" y="2765080"/>
                  <a:pt x="18031441" y="2765080"/>
                </a:cubicBezTo>
                <a:cubicBezTo>
                  <a:pt x="18031441" y="2765080"/>
                  <a:pt x="18031441" y="2765080"/>
                  <a:pt x="18031441" y="1313128"/>
                </a:cubicBezTo>
                <a:cubicBezTo>
                  <a:pt x="18031441" y="1156160"/>
                  <a:pt x="17934601" y="1077676"/>
                  <a:pt x="17799025" y="1077676"/>
                </a:cubicBezTo>
                <a:close/>
                <a:moveTo>
                  <a:pt x="15707301" y="1077676"/>
                </a:moveTo>
                <a:cubicBezTo>
                  <a:pt x="15571727" y="1077676"/>
                  <a:pt x="15474889" y="1156160"/>
                  <a:pt x="15474889" y="1313128"/>
                </a:cubicBezTo>
                <a:cubicBezTo>
                  <a:pt x="15474889" y="1313128"/>
                  <a:pt x="15474889" y="1313128"/>
                  <a:pt x="15474889" y="2941669"/>
                </a:cubicBezTo>
                <a:cubicBezTo>
                  <a:pt x="15474889" y="3098637"/>
                  <a:pt x="15571727" y="3177120"/>
                  <a:pt x="15707301" y="3177120"/>
                </a:cubicBezTo>
                <a:lnTo>
                  <a:pt x="16772533" y="3177120"/>
                </a:lnTo>
                <a:cubicBezTo>
                  <a:pt x="16888737" y="3177120"/>
                  <a:pt x="16985577" y="3098637"/>
                  <a:pt x="16985577" y="2980911"/>
                </a:cubicBezTo>
                <a:cubicBezTo>
                  <a:pt x="16985577" y="2843564"/>
                  <a:pt x="16888737" y="2765080"/>
                  <a:pt x="16772533" y="2765080"/>
                </a:cubicBezTo>
                <a:cubicBezTo>
                  <a:pt x="16772533" y="2765080"/>
                  <a:pt x="16772533" y="2765080"/>
                  <a:pt x="15939717" y="2765080"/>
                </a:cubicBezTo>
                <a:cubicBezTo>
                  <a:pt x="15939717" y="2765080"/>
                  <a:pt x="15939717" y="2765080"/>
                  <a:pt x="15939717" y="1313128"/>
                </a:cubicBezTo>
                <a:cubicBezTo>
                  <a:pt x="15939717" y="1156160"/>
                  <a:pt x="15842877" y="1077676"/>
                  <a:pt x="15707301" y="1077676"/>
                </a:cubicBezTo>
                <a:close/>
                <a:moveTo>
                  <a:pt x="7417875" y="1077676"/>
                </a:moveTo>
                <a:cubicBezTo>
                  <a:pt x="7301669" y="1077676"/>
                  <a:pt x="7166093" y="1156160"/>
                  <a:pt x="7166093" y="1293507"/>
                </a:cubicBezTo>
                <a:cubicBezTo>
                  <a:pt x="7166093" y="1293507"/>
                  <a:pt x="7166093" y="1293507"/>
                  <a:pt x="7166093" y="2961290"/>
                </a:cubicBezTo>
                <a:cubicBezTo>
                  <a:pt x="7166093" y="3118258"/>
                  <a:pt x="7262933" y="3196741"/>
                  <a:pt x="7398507" y="3196741"/>
                </a:cubicBezTo>
                <a:cubicBezTo>
                  <a:pt x="7514713" y="3196741"/>
                  <a:pt x="7611553" y="3118258"/>
                  <a:pt x="7611553" y="2961290"/>
                </a:cubicBezTo>
                <a:cubicBezTo>
                  <a:pt x="7611553" y="2961290"/>
                  <a:pt x="7611553" y="2961290"/>
                  <a:pt x="7611553" y="1940999"/>
                </a:cubicBezTo>
                <a:cubicBezTo>
                  <a:pt x="7611553" y="1940999"/>
                  <a:pt x="7611553" y="1940999"/>
                  <a:pt x="7998909" y="2549249"/>
                </a:cubicBezTo>
                <a:cubicBezTo>
                  <a:pt x="8057013" y="2627733"/>
                  <a:pt x="8115117" y="2666975"/>
                  <a:pt x="8192589" y="2666975"/>
                </a:cubicBezTo>
                <a:cubicBezTo>
                  <a:pt x="8289427" y="2666975"/>
                  <a:pt x="8347531" y="2627733"/>
                  <a:pt x="8386265" y="2549249"/>
                </a:cubicBezTo>
                <a:cubicBezTo>
                  <a:pt x="8386265" y="2549249"/>
                  <a:pt x="8386265" y="2549249"/>
                  <a:pt x="8773621" y="1921378"/>
                </a:cubicBezTo>
                <a:cubicBezTo>
                  <a:pt x="8773621" y="1921378"/>
                  <a:pt x="8773621" y="1921378"/>
                  <a:pt x="8773621" y="2961290"/>
                </a:cubicBezTo>
                <a:cubicBezTo>
                  <a:pt x="8773621" y="3118258"/>
                  <a:pt x="8870461" y="3196741"/>
                  <a:pt x="9006037" y="3196741"/>
                </a:cubicBezTo>
                <a:cubicBezTo>
                  <a:pt x="9141611" y="3196741"/>
                  <a:pt x="9238449" y="3118258"/>
                  <a:pt x="9238449" y="2961290"/>
                </a:cubicBezTo>
                <a:lnTo>
                  <a:pt x="9238449" y="1293507"/>
                </a:lnTo>
                <a:cubicBezTo>
                  <a:pt x="9238449" y="1156160"/>
                  <a:pt x="9102875" y="1077676"/>
                  <a:pt x="8986669" y="1077676"/>
                </a:cubicBezTo>
                <a:cubicBezTo>
                  <a:pt x="8870461" y="1077676"/>
                  <a:pt x="8792989" y="1116918"/>
                  <a:pt x="8734887" y="1215023"/>
                </a:cubicBezTo>
                <a:cubicBezTo>
                  <a:pt x="8734887" y="1215023"/>
                  <a:pt x="8734887" y="1215023"/>
                  <a:pt x="8211955" y="2097967"/>
                </a:cubicBezTo>
                <a:cubicBezTo>
                  <a:pt x="8211955" y="2097967"/>
                  <a:pt x="8211955" y="2097967"/>
                  <a:pt x="7669657" y="1215023"/>
                </a:cubicBezTo>
                <a:cubicBezTo>
                  <a:pt x="7611553" y="1116918"/>
                  <a:pt x="7534081" y="1077676"/>
                  <a:pt x="7417875" y="1077676"/>
                </a:cubicBezTo>
                <a:close/>
                <a:moveTo>
                  <a:pt x="5461725" y="1058055"/>
                </a:moveTo>
                <a:cubicBezTo>
                  <a:pt x="5306783" y="1058055"/>
                  <a:pt x="5229311" y="1136539"/>
                  <a:pt x="5171208" y="1234644"/>
                </a:cubicBezTo>
                <a:cubicBezTo>
                  <a:pt x="5171208" y="1234644"/>
                  <a:pt x="5171208" y="1234644"/>
                  <a:pt x="4454599" y="2882806"/>
                </a:cubicBezTo>
                <a:cubicBezTo>
                  <a:pt x="4435231" y="2922048"/>
                  <a:pt x="4435231" y="2961290"/>
                  <a:pt x="4435231" y="3000532"/>
                </a:cubicBezTo>
                <a:cubicBezTo>
                  <a:pt x="4435231" y="3118258"/>
                  <a:pt x="4532070" y="3196741"/>
                  <a:pt x="4648277" y="3196741"/>
                </a:cubicBezTo>
                <a:cubicBezTo>
                  <a:pt x="4745116" y="3196741"/>
                  <a:pt x="4803219" y="3157500"/>
                  <a:pt x="4841955" y="3059395"/>
                </a:cubicBezTo>
                <a:cubicBezTo>
                  <a:pt x="4841955" y="3059395"/>
                  <a:pt x="4841955" y="3059395"/>
                  <a:pt x="4996897" y="2706217"/>
                </a:cubicBezTo>
                <a:cubicBezTo>
                  <a:pt x="4996897" y="2706217"/>
                  <a:pt x="4996897" y="2706217"/>
                  <a:pt x="5907185" y="2706217"/>
                </a:cubicBezTo>
                <a:lnTo>
                  <a:pt x="6042760" y="3059395"/>
                </a:lnTo>
                <a:cubicBezTo>
                  <a:pt x="6081495" y="3157500"/>
                  <a:pt x="6158967" y="3196741"/>
                  <a:pt x="6255805" y="3196741"/>
                </a:cubicBezTo>
                <a:cubicBezTo>
                  <a:pt x="6372013" y="3196741"/>
                  <a:pt x="6468853" y="3118258"/>
                  <a:pt x="6468853" y="3000532"/>
                </a:cubicBezTo>
                <a:cubicBezTo>
                  <a:pt x="6468853" y="2961290"/>
                  <a:pt x="6468853" y="2922048"/>
                  <a:pt x="6449485" y="2882806"/>
                </a:cubicBezTo>
                <a:cubicBezTo>
                  <a:pt x="6449485" y="2882806"/>
                  <a:pt x="6449485" y="2882806"/>
                  <a:pt x="5732875" y="1234644"/>
                </a:cubicBezTo>
                <a:cubicBezTo>
                  <a:pt x="5674771" y="1136539"/>
                  <a:pt x="5597300" y="1058055"/>
                  <a:pt x="5461725" y="1058055"/>
                </a:cubicBezTo>
                <a:close/>
                <a:moveTo>
                  <a:pt x="847119" y="0"/>
                </a:moveTo>
                <a:lnTo>
                  <a:pt x="14021983" y="0"/>
                </a:lnTo>
                <a:lnTo>
                  <a:pt x="14021847" y="630"/>
                </a:lnTo>
                <a:cubicBezTo>
                  <a:pt x="14018669" y="15384"/>
                  <a:pt x="13993249" y="133416"/>
                  <a:pt x="13789889" y="1077676"/>
                </a:cubicBezTo>
                <a:cubicBezTo>
                  <a:pt x="13731785" y="1058055"/>
                  <a:pt x="13673681" y="1058055"/>
                  <a:pt x="13615577" y="1058055"/>
                </a:cubicBezTo>
                <a:cubicBezTo>
                  <a:pt x="12976439" y="1058055"/>
                  <a:pt x="12511613" y="1548579"/>
                  <a:pt x="12511613" y="2137209"/>
                </a:cubicBezTo>
                <a:cubicBezTo>
                  <a:pt x="12511613" y="2745459"/>
                  <a:pt x="12957071" y="3216362"/>
                  <a:pt x="13596209" y="3216362"/>
                </a:cubicBezTo>
                <a:cubicBezTo>
                  <a:pt x="14235349" y="3216362"/>
                  <a:pt x="14700175" y="2725838"/>
                  <a:pt x="14700175" y="2137209"/>
                </a:cubicBezTo>
                <a:cubicBezTo>
                  <a:pt x="14700175" y="1960620"/>
                  <a:pt x="14661441" y="1784031"/>
                  <a:pt x="14583969" y="1646684"/>
                </a:cubicBezTo>
                <a:cubicBezTo>
                  <a:pt x="14583969" y="1646684"/>
                  <a:pt x="14583969" y="1646684"/>
                  <a:pt x="14196613" y="1940999"/>
                </a:cubicBezTo>
                <a:cubicBezTo>
                  <a:pt x="14215981" y="1999862"/>
                  <a:pt x="14235349" y="2078346"/>
                  <a:pt x="14235349" y="2137209"/>
                </a:cubicBezTo>
                <a:cubicBezTo>
                  <a:pt x="14235349" y="2510007"/>
                  <a:pt x="13983565" y="2784701"/>
                  <a:pt x="13615577" y="2784701"/>
                </a:cubicBezTo>
                <a:cubicBezTo>
                  <a:pt x="13247589" y="2784701"/>
                  <a:pt x="12976439" y="2490386"/>
                  <a:pt x="12976439" y="2137209"/>
                </a:cubicBezTo>
                <a:cubicBezTo>
                  <a:pt x="12976439" y="1784031"/>
                  <a:pt x="13228221" y="1489716"/>
                  <a:pt x="13596209" y="1489716"/>
                </a:cubicBezTo>
                <a:cubicBezTo>
                  <a:pt x="13634945" y="1489716"/>
                  <a:pt x="13654313" y="1489716"/>
                  <a:pt x="13693049" y="1489716"/>
                </a:cubicBezTo>
                <a:cubicBezTo>
                  <a:pt x="13693049" y="1489716"/>
                  <a:pt x="13693049" y="1489716"/>
                  <a:pt x="13518737" y="2274556"/>
                </a:cubicBezTo>
                <a:cubicBezTo>
                  <a:pt x="13518737" y="2274556"/>
                  <a:pt x="13518737" y="2274556"/>
                  <a:pt x="13576841" y="2313797"/>
                </a:cubicBezTo>
                <a:cubicBezTo>
                  <a:pt x="13576841" y="2313797"/>
                  <a:pt x="13576841" y="2313797"/>
                  <a:pt x="15302449" y="208867"/>
                </a:cubicBezTo>
                <a:lnTo>
                  <a:pt x="15473677" y="0"/>
                </a:lnTo>
                <a:lnTo>
                  <a:pt x="19895817" y="0"/>
                </a:lnTo>
                <a:lnTo>
                  <a:pt x="20086775" y="11552"/>
                </a:lnTo>
                <a:cubicBezTo>
                  <a:pt x="20517065" y="68345"/>
                  <a:pt x="20714017" y="312956"/>
                  <a:pt x="20739957" y="787481"/>
                </a:cubicBezTo>
                <a:lnTo>
                  <a:pt x="20742935" y="901016"/>
                </a:lnTo>
                <a:lnTo>
                  <a:pt x="20742935" y="3471506"/>
                </a:lnTo>
                <a:lnTo>
                  <a:pt x="20739957" y="3585041"/>
                </a:lnTo>
                <a:cubicBezTo>
                  <a:pt x="20710027" y="4132570"/>
                  <a:pt x="20452417" y="4374000"/>
                  <a:pt x="19871385" y="4374000"/>
                </a:cubicBezTo>
                <a:lnTo>
                  <a:pt x="871552" y="4374000"/>
                </a:lnTo>
                <a:cubicBezTo>
                  <a:pt x="251782" y="4374000"/>
                  <a:pt x="0" y="4099306"/>
                  <a:pt x="0" y="3471435"/>
                </a:cubicBezTo>
                <a:cubicBezTo>
                  <a:pt x="0" y="3471435"/>
                  <a:pt x="0" y="3471435"/>
                  <a:pt x="0" y="901087"/>
                </a:cubicBezTo>
                <a:cubicBezTo>
                  <a:pt x="0" y="351700"/>
                  <a:pt x="192771" y="72714"/>
                  <a:pt x="656161" y="11552"/>
                </a:cubicBezTo>
                <a:close/>
              </a:path>
            </a:pathLst>
          </a:custGeom>
          <a:solidFill>
            <a:schemeClr val="bg1"/>
          </a:solidFill>
          <a:ln w="9525">
            <a:noFill/>
            <a:miter lim="800000"/>
            <a:headEnd/>
            <a:tailEnd/>
          </a:ln>
          <a:effectLst/>
        </p:spPr>
        <p:txBody>
          <a:bodyPr wrap="square">
            <a:noAutofit/>
          </a:bodyPr>
          <a:lstStyle>
            <a:lvl1pPr marL="0" indent="0">
              <a:buNone/>
              <a:defRPr sz="100">
                <a:noFill/>
              </a:defRPr>
            </a:lvl1pPr>
            <a:lvl2pPr>
              <a:defRPr>
                <a:noFill/>
              </a:defRPr>
            </a:lvl2pPr>
            <a:lvl3pPr>
              <a:defRPr>
                <a:noFill/>
              </a:defRPr>
            </a:lvl3pPr>
            <a:lvl4pPr>
              <a:defRPr>
                <a:noFill/>
              </a:defRPr>
            </a:lvl4pPr>
            <a:lvl5pPr>
              <a:defRPr>
                <a:noFill/>
              </a:defRPr>
            </a:lvl5pPr>
          </a:lstStyle>
          <a:p>
            <a:pPr lvl="0"/>
            <a:r>
              <a:rPr lang="en-GB"/>
              <a:t>vel</a:t>
            </a:r>
            <a:endParaRPr lang="en-GB" dirty="0"/>
          </a:p>
        </p:txBody>
      </p:sp>
      <p:sp>
        <p:nvSpPr>
          <p:cNvPr id="10" name="Slide Number Placeholder 5" hidden="1">
            <a:extLst>
              <a:ext uri="{FF2B5EF4-FFF2-40B4-BE49-F238E27FC236}">
                <a16:creationId xmlns:a16="http://schemas.microsoft.com/office/drawing/2014/main" id="{DB3E8C21-56F3-43EB-BF88-4EEB72C3F75D}"/>
              </a:ext>
            </a:extLst>
          </p:cNvPr>
          <p:cNvSpPr>
            <a:spLocks noGrp="1"/>
          </p:cNvSpPr>
          <p:nvPr>
            <p:ph type="sldNum" sz="quarter" idx="4"/>
          </p:nvPr>
        </p:nvSpPr>
        <p:spPr>
          <a:xfrm>
            <a:off x="0" y="6912000"/>
            <a:ext cx="0" cy="0"/>
          </a:xfrm>
          <a:prstGeom prst="rect">
            <a:avLst/>
          </a:prstGeom>
        </p:spPr>
        <p:txBody>
          <a:bodyPr vert="horz" wrap="square" lIns="0" tIns="0" rIns="0" bIns="0" numCol="1" anchor="ctr" anchorCtr="0" compatLnSpc="1">
            <a:prstTxWarp prst="textNoShape">
              <a:avLst/>
            </a:prstTxWarp>
          </a:bodyPr>
          <a:lstStyle>
            <a:lvl1pPr algn="r">
              <a:defRPr sz="100">
                <a:noFill/>
              </a:defRPr>
            </a:lvl1pPr>
          </a:lstStyle>
          <a:p>
            <a:endParaRPr lang="en-GB" dirty="0"/>
          </a:p>
        </p:txBody>
      </p:sp>
      <p:sp>
        <p:nvSpPr>
          <p:cNvPr id="11" name="Footer Placeholder 4" hidden="1">
            <a:extLst>
              <a:ext uri="{FF2B5EF4-FFF2-40B4-BE49-F238E27FC236}">
                <a16:creationId xmlns:a16="http://schemas.microsoft.com/office/drawing/2014/main" id="{35D10A95-9140-4D91-8BAE-655D1782D7D6}"/>
              </a:ext>
            </a:extLst>
          </p:cNvPr>
          <p:cNvSpPr>
            <a:spLocks noGrp="1"/>
          </p:cNvSpPr>
          <p:nvPr>
            <p:ph type="ftr" sz="quarter" idx="3"/>
          </p:nvPr>
        </p:nvSpPr>
        <p:spPr>
          <a:xfrm>
            <a:off x="0" y="6912000"/>
            <a:ext cx="0" cy="0"/>
          </a:xfrm>
          <a:prstGeom prst="rect">
            <a:avLst/>
          </a:prstGeom>
        </p:spPr>
        <p:txBody>
          <a:bodyPr vert="horz" wrap="square" lIns="0" tIns="0" rIns="0" bIns="0" numCol="1" anchor="ctr" anchorCtr="0" compatLnSpc="1">
            <a:prstTxWarp prst="textNoShape">
              <a:avLst/>
            </a:prstTxWarp>
          </a:bodyPr>
          <a:lstStyle>
            <a:lvl1pPr>
              <a:defRPr lang="en-GB" sz="100" baseline="0">
                <a:noFill/>
              </a:defRPr>
            </a:lvl1pPr>
          </a:lstStyle>
          <a:p>
            <a:pPr algn="r"/>
            <a:endParaRPr lang="en-DK" dirty="0"/>
          </a:p>
        </p:txBody>
      </p:sp>
      <p:sp>
        <p:nvSpPr>
          <p:cNvPr id="12" name="Date_DateCustomA" hidden="1">
            <a:extLst>
              <a:ext uri="{FF2B5EF4-FFF2-40B4-BE49-F238E27FC236}">
                <a16:creationId xmlns:a16="http://schemas.microsoft.com/office/drawing/2014/main" id="{3FA8083C-E59E-4629-A5C9-D403872552DF}"/>
              </a:ext>
            </a:extLst>
          </p:cNvPr>
          <p:cNvSpPr>
            <a:spLocks noGrp="1"/>
          </p:cNvSpPr>
          <p:nvPr>
            <p:ph type="dt" sz="half" idx="2"/>
          </p:nvPr>
        </p:nvSpPr>
        <p:spPr>
          <a:xfrm>
            <a:off x="0" y="6912000"/>
            <a:ext cx="0" cy="0"/>
          </a:xfrm>
          <a:prstGeom prst="rect">
            <a:avLst/>
          </a:prstGeom>
        </p:spPr>
        <p:txBody>
          <a:bodyPr vert="horz" wrap="square" lIns="0" tIns="0" rIns="0" bIns="0" numCol="1" anchor="ctr" anchorCtr="0" compatLnSpc="1">
            <a:prstTxWarp prst="textNoShape">
              <a:avLst/>
            </a:prstTxWarp>
          </a:bodyPr>
          <a:lstStyle>
            <a:lvl1pPr>
              <a:buNone/>
              <a:defRPr lang="en-GB" sz="100" smtClean="0">
                <a:noFill/>
              </a:defRPr>
            </a:lvl1pPr>
          </a:lstStyle>
          <a:p>
            <a:pPr algn="r"/>
            <a:endParaRPr lang="en-DK"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Quote">
    <p:bg>
      <p:bgRef idx="1001">
        <a:schemeClr val="bg1"/>
      </p:bgRef>
    </p:bg>
    <p:spTree>
      <p:nvGrpSpPr>
        <p:cNvPr id="1" name=""/>
        <p:cNvGrpSpPr/>
        <p:nvPr/>
      </p:nvGrpSpPr>
      <p:grpSpPr>
        <a:xfrm>
          <a:off x="0" y="0"/>
          <a:ext cx="0" cy="0"/>
          <a:chOff x="0" y="0"/>
          <a:chExt cx="0" cy="0"/>
        </a:xfrm>
      </p:grpSpPr>
      <p:sp>
        <p:nvSpPr>
          <p:cNvPr id="7" name="Background"/>
          <p:cNvSpPr/>
          <p:nvPr userDrawn="1"/>
        </p:nvSpPr>
        <p:spPr>
          <a:xfrm>
            <a:off x="0" y="0"/>
            <a:ext cx="12190413" cy="685958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91438" tIns="45719" rIns="91438" bIns="45719" rtlCol="0" anchor="ctr"/>
          <a:lstStyle/>
          <a:p>
            <a:pPr algn="ctr"/>
            <a:endParaRPr lang="en-GB" noProof="0" dirty="0"/>
          </a:p>
        </p:txBody>
      </p:sp>
      <p:sp>
        <p:nvSpPr>
          <p:cNvPr id="10" name="Title 1">
            <a:extLst>
              <a:ext uri="{FF2B5EF4-FFF2-40B4-BE49-F238E27FC236}">
                <a16:creationId xmlns:a16="http://schemas.microsoft.com/office/drawing/2014/main" id="{6C267E1F-9146-4D51-A3EA-9E268FC35F7A}"/>
              </a:ext>
            </a:extLst>
          </p:cNvPr>
          <p:cNvSpPr>
            <a:spLocks noGrp="1"/>
          </p:cNvSpPr>
          <p:nvPr>
            <p:ph type="title" hasCustomPrompt="1"/>
          </p:nvPr>
        </p:nvSpPr>
        <p:spPr>
          <a:xfrm>
            <a:off x="798513" y="1946365"/>
            <a:ext cx="7329487" cy="2769325"/>
          </a:xfrm>
        </p:spPr>
        <p:txBody>
          <a:bodyPr/>
          <a:lstStyle>
            <a:lvl1pPr>
              <a:defRPr sz="3200" b="0" cap="none">
                <a:solidFill>
                  <a:schemeClr val="tx1"/>
                </a:solidFill>
              </a:defRPr>
            </a:lvl1pPr>
          </a:lstStyle>
          <a:p>
            <a:r>
              <a:rPr lang="en-GB" dirty="0"/>
              <a:t>Quotation</a:t>
            </a:r>
          </a:p>
        </p:txBody>
      </p:sp>
      <p:sp>
        <p:nvSpPr>
          <p:cNvPr id="26" name="Text Placeholder 5">
            <a:extLst>
              <a:ext uri="{FF2B5EF4-FFF2-40B4-BE49-F238E27FC236}">
                <a16:creationId xmlns:a16="http://schemas.microsoft.com/office/drawing/2014/main" id="{1E1ADCAE-53E0-4B32-A2CA-095078D0C634}"/>
              </a:ext>
            </a:extLst>
          </p:cNvPr>
          <p:cNvSpPr>
            <a:spLocks noGrp="1"/>
          </p:cNvSpPr>
          <p:nvPr>
            <p:ph type="body" sz="quarter" idx="11" hasCustomPrompt="1"/>
          </p:nvPr>
        </p:nvSpPr>
        <p:spPr>
          <a:xfrm>
            <a:off x="795968" y="5020098"/>
            <a:ext cx="7332035" cy="1084262"/>
          </a:xfrm>
        </p:spPr>
        <p:txBody>
          <a:bodyPr lIns="0"/>
          <a:lstStyle>
            <a:lvl1pPr marL="0" indent="0">
              <a:buFont typeface="Arial" panose="020B0604020202020204" pitchFamily="34" charset="0"/>
              <a:buChar char="​"/>
              <a:defRPr sz="1600" baseline="0">
                <a:solidFill>
                  <a:schemeClr val="tx1"/>
                </a:solidFill>
              </a:defRPr>
            </a:lvl1pPr>
          </a:lstStyle>
          <a:p>
            <a:pPr lvl="0"/>
            <a:r>
              <a:rPr lang="en-GB"/>
              <a:t>Name, Title</a:t>
            </a:r>
            <a:endParaRPr lang="en-GB" dirty="0"/>
          </a:p>
        </p:txBody>
      </p:sp>
      <p:sp>
        <p:nvSpPr>
          <p:cNvPr id="12" name="SD_FLD_DocumentDate"/>
          <p:cNvSpPr txBox="1"/>
          <p:nvPr userDrawn="1"/>
        </p:nvSpPr>
        <p:spPr bwMode="auto">
          <a:xfrm>
            <a:off x="6092207" y="6281954"/>
            <a:ext cx="5260115" cy="158437"/>
          </a:xfrm>
          <a:prstGeom prst="rect">
            <a:avLst/>
          </a:prstGeom>
          <a:noFill/>
          <a:ln w="9525">
            <a:noFill/>
            <a:miter lim="800000"/>
            <a:headEnd/>
            <a:tailEnd/>
          </a:ln>
          <a:effectLst/>
        </p:spPr>
        <p:txBody>
          <a:bodyPr vert="horz" wrap="square" lIns="35999" tIns="0" rIns="0" bIns="0" numCol="1" rtlCol="0" anchor="ctr" anchorCtr="0" compatLnSpc="1">
            <a:prstTxWarp prst="textNoShape">
              <a:avLst/>
            </a:prstTxWarp>
            <a:noAutofit/>
          </a:bodyPr>
          <a:lstStyle/>
          <a:p>
            <a:pPr marL="0" marR="0" indent="0" algn="r" defTabSz="457189" rtl="0" eaLnBrk="0" fontAlgn="base" latinLnBrk="0" hangingPunct="0">
              <a:lnSpc>
                <a:spcPct val="100000"/>
              </a:lnSpc>
              <a:spcBef>
                <a:spcPts val="480"/>
              </a:spcBef>
              <a:spcAft>
                <a:spcPts val="0"/>
              </a:spcAft>
              <a:buClrTx/>
              <a:buSzTx/>
              <a:tabLst/>
            </a:pPr>
            <a:endParaRPr kumimoji="0" lang="en-GB" sz="800" b="0" i="0" u="none" strike="noStrike" kern="1200" cap="all" spc="0" normalizeH="0" baseline="0" noProof="0" dirty="0">
              <a:ln>
                <a:noFill/>
              </a:ln>
              <a:solidFill>
                <a:schemeClr val="bg1"/>
              </a:solidFill>
              <a:effectLst/>
              <a:uLnTx/>
              <a:uFillTx/>
              <a:latin typeface="Verdana"/>
              <a:ea typeface="Verdana" pitchFamily="34" charset="0"/>
              <a:cs typeface="Verdana" pitchFamily="34" charset="0"/>
            </a:endParaRPr>
          </a:p>
        </p:txBody>
      </p:sp>
      <p:sp>
        <p:nvSpPr>
          <p:cNvPr id="13" name="SD_FLD_Name"/>
          <p:cNvSpPr txBox="1"/>
          <p:nvPr userDrawn="1"/>
        </p:nvSpPr>
        <p:spPr bwMode="auto">
          <a:xfrm>
            <a:off x="6092207" y="6129519"/>
            <a:ext cx="5260115" cy="158437"/>
          </a:xfrm>
          <a:prstGeom prst="rect">
            <a:avLst/>
          </a:prstGeom>
          <a:noFill/>
          <a:ln w="9525">
            <a:noFill/>
            <a:miter lim="800000"/>
            <a:headEnd/>
            <a:tailEnd/>
          </a:ln>
          <a:effectLst/>
        </p:spPr>
        <p:txBody>
          <a:bodyPr vert="horz" wrap="square" lIns="35999" tIns="0" rIns="0" bIns="0" numCol="1" rtlCol="0" anchor="ctr" anchorCtr="0" compatLnSpc="1">
            <a:prstTxWarp prst="textNoShape">
              <a:avLst/>
            </a:prstTxWarp>
            <a:noAutofit/>
          </a:bodyPr>
          <a:lstStyle/>
          <a:p>
            <a:pPr marL="0" marR="0" indent="0" algn="r" defTabSz="457189" rtl="0" eaLnBrk="0" fontAlgn="base" latinLnBrk="0" hangingPunct="0">
              <a:lnSpc>
                <a:spcPct val="100000"/>
              </a:lnSpc>
              <a:spcBef>
                <a:spcPts val="480"/>
              </a:spcBef>
              <a:spcAft>
                <a:spcPts val="0"/>
              </a:spcAft>
              <a:buClrTx/>
              <a:buSzTx/>
              <a:tabLst/>
            </a:pPr>
            <a:endParaRPr kumimoji="0" lang="en-GB" sz="800" b="0" i="0" u="none" strike="noStrike" kern="1200" cap="all" spc="0" normalizeH="0" baseline="0" noProof="0" dirty="0">
              <a:ln>
                <a:noFill/>
              </a:ln>
              <a:solidFill>
                <a:schemeClr val="bg1"/>
              </a:solidFill>
              <a:effectLst/>
              <a:uLnTx/>
              <a:uFillTx/>
              <a:latin typeface="Verdana"/>
              <a:ea typeface="Verdana" pitchFamily="34" charset="0"/>
              <a:cs typeface="Verdana" pitchFamily="34" charset="0"/>
            </a:endParaRPr>
          </a:p>
        </p:txBody>
      </p:sp>
      <p:sp>
        <p:nvSpPr>
          <p:cNvPr id="3" name="Slide Number Placeholder 2"/>
          <p:cNvSpPr>
            <a:spLocks noGrp="1"/>
          </p:cNvSpPr>
          <p:nvPr>
            <p:ph type="sldNum" sz="quarter" idx="10"/>
          </p:nvPr>
        </p:nvSpPr>
        <p:spPr/>
        <p:txBody>
          <a:bodyPr/>
          <a:lstStyle>
            <a:lvl1pPr>
              <a:defRPr>
                <a:solidFill>
                  <a:schemeClr val="tx1"/>
                </a:solidFill>
              </a:defRPr>
            </a:lvl1pPr>
          </a:lstStyle>
          <a:p>
            <a:fld id="{31421AFA-3AE7-4CEA-BC9B-447859BED57B}" type="slidenum">
              <a:rPr lang="en-GB" smtClean="0"/>
              <a:pPr/>
              <a:t>‹#›</a:t>
            </a:fld>
            <a:endParaRPr lang="en-GB" dirty="0"/>
          </a:p>
        </p:txBody>
      </p:sp>
      <p:sp>
        <p:nvSpPr>
          <p:cNvPr id="6" name="TextBox 5">
            <a:extLst>
              <a:ext uri="{FF2B5EF4-FFF2-40B4-BE49-F238E27FC236}">
                <a16:creationId xmlns:a16="http://schemas.microsoft.com/office/drawing/2014/main" id="{CEE8FF56-E9E6-4CE1-A183-9B907183A27A}"/>
              </a:ext>
            </a:extLst>
          </p:cNvPr>
          <p:cNvSpPr txBox="1"/>
          <p:nvPr userDrawn="1"/>
        </p:nvSpPr>
        <p:spPr bwMode="auto">
          <a:xfrm>
            <a:off x="805436" y="2250351"/>
            <a:ext cx="1671637" cy="2830159"/>
          </a:xfrm>
          <a:prstGeom prst="rect">
            <a:avLst/>
          </a:prstGeom>
          <a:noFill/>
          <a:ln w="9525">
            <a:noFill/>
            <a:miter lim="800000"/>
            <a:headEnd/>
            <a:tailEnd/>
          </a:ln>
          <a:effectLst/>
        </p:spPr>
        <p:txBody>
          <a:bodyPr vert="horz" wrap="square" lIns="36000" tIns="0" rIns="0" bIns="0" numCol="1" rtlCol="0" anchor="t" anchorCtr="0" compatLnSpc="1">
            <a:prstTxWarp prst="textNoShape">
              <a:avLst/>
            </a:prstTxWarp>
            <a:noAutofit/>
          </a:bodyPr>
          <a:lstStyle/>
          <a:p>
            <a:pPr marL="12700" marR="0" indent="-25400" algn="l" defTabSz="457200" rtl="0" eaLnBrk="0" fontAlgn="base" latinLnBrk="0" hangingPunct="0">
              <a:lnSpc>
                <a:spcPts val="2163"/>
              </a:lnSpc>
              <a:spcBef>
                <a:spcPct val="0"/>
              </a:spcBef>
              <a:spcAft>
                <a:spcPts val="1500"/>
              </a:spcAft>
              <a:buClrTx/>
              <a:buSzTx/>
              <a:tabLst/>
            </a:pPr>
            <a:r>
              <a:rPr kumimoji="0" lang="en-GB" sz="19900" b="0" i="0" u="none" strike="noStrike" kern="1200" cap="none" spc="0" normalizeH="0" baseline="0" noProof="0" dirty="0">
                <a:ln>
                  <a:noFill/>
                </a:ln>
                <a:solidFill>
                  <a:schemeClr val="tx1"/>
                </a:solidFill>
                <a:effectLst/>
                <a:uLnTx/>
                <a:uFillTx/>
                <a:latin typeface="Verdana"/>
                <a:ea typeface="Verdana" pitchFamily="34" charset="0"/>
                <a:cs typeface="Verdana" pitchFamily="34" charset="0"/>
              </a:rPr>
              <a:t>“</a:t>
            </a:r>
          </a:p>
        </p:txBody>
      </p:sp>
      <p:sp>
        <p:nvSpPr>
          <p:cNvPr id="14" name="Freeform 5">
            <a:extLst>
              <a:ext uri="{FF2B5EF4-FFF2-40B4-BE49-F238E27FC236}">
                <a16:creationId xmlns:a16="http://schemas.microsoft.com/office/drawing/2014/main" id="{A9AB153B-AFF1-4043-8D3F-263FEAF2377E}"/>
              </a:ext>
            </a:extLst>
          </p:cNvPr>
          <p:cNvSpPr>
            <a:spLocks noEditPoints="1"/>
          </p:cNvSpPr>
          <p:nvPr userDrawn="1"/>
        </p:nvSpPr>
        <p:spPr bwMode="auto">
          <a:xfrm>
            <a:off x="798513" y="6159600"/>
            <a:ext cx="1219200" cy="257174"/>
          </a:xfrm>
          <a:custGeom>
            <a:avLst/>
            <a:gdLst>
              <a:gd name="T0" fmla="*/ 545 w 1071"/>
              <a:gd name="T1" fmla="*/ 142 h 223"/>
              <a:gd name="T2" fmla="*/ 572 w 1071"/>
              <a:gd name="T3" fmla="*/ 118 h 223"/>
              <a:gd name="T4" fmla="*/ 132 w 1071"/>
              <a:gd name="T5" fmla="*/ 108 h 223"/>
              <a:gd name="T6" fmla="*/ 173 w 1071"/>
              <a:gd name="T7" fmla="*/ 92 h 223"/>
              <a:gd name="T8" fmla="*/ 568 w 1071"/>
              <a:gd name="T9" fmla="*/ 76 h 223"/>
              <a:gd name="T10" fmla="*/ 567 w 1071"/>
              <a:gd name="T11" fmla="*/ 99 h 223"/>
              <a:gd name="T12" fmla="*/ 296 w 1071"/>
              <a:gd name="T13" fmla="*/ 118 h 223"/>
              <a:gd name="T14" fmla="*/ 305 w 1071"/>
              <a:gd name="T15" fmla="*/ 138 h 223"/>
              <a:gd name="T16" fmla="*/ 240 w 1071"/>
              <a:gd name="T17" fmla="*/ 163 h 223"/>
              <a:gd name="T18" fmla="*/ 267 w 1071"/>
              <a:gd name="T19" fmla="*/ 63 h 223"/>
              <a:gd name="T20" fmla="*/ 333 w 1071"/>
              <a:gd name="T21" fmla="*/ 147 h 223"/>
              <a:gd name="T22" fmla="*/ 312 w 1071"/>
              <a:gd name="T23" fmla="*/ 156 h 223"/>
              <a:gd name="T24" fmla="*/ 1071 w 1071"/>
              <a:gd name="T25" fmla="*/ 177 h 223"/>
              <a:gd name="T26" fmla="*/ 799 w 1071"/>
              <a:gd name="T27" fmla="*/ 0 h 223"/>
              <a:gd name="T28" fmla="*/ 707 w 1071"/>
              <a:gd name="T29" fmla="*/ 76 h 223"/>
              <a:gd name="T30" fmla="*/ 670 w 1071"/>
              <a:gd name="T31" fmla="*/ 109 h 223"/>
              <a:gd name="T32" fmla="*/ 735 w 1071"/>
              <a:gd name="T33" fmla="*/ 109 h 223"/>
              <a:gd name="T34" fmla="*/ 759 w 1071"/>
              <a:gd name="T35" fmla="*/ 109 h 223"/>
              <a:gd name="T36" fmla="*/ 646 w 1071"/>
              <a:gd name="T37" fmla="*/ 109 h 223"/>
              <a:gd name="T38" fmla="*/ 712 w 1071"/>
              <a:gd name="T39" fmla="*/ 55 h 223"/>
              <a:gd name="T40" fmla="*/ 0 w 1071"/>
              <a:gd name="T41" fmla="*/ 46 h 223"/>
              <a:gd name="T42" fmla="*/ 1026 w 1071"/>
              <a:gd name="T43" fmla="*/ 223 h 223"/>
              <a:gd name="T44" fmla="*/ 453 w 1071"/>
              <a:gd name="T45" fmla="*/ 151 h 223"/>
              <a:gd name="T46" fmla="*/ 423 w 1071"/>
              <a:gd name="T47" fmla="*/ 136 h 223"/>
              <a:gd name="T48" fmla="*/ 393 w 1071"/>
              <a:gd name="T49" fmla="*/ 151 h 223"/>
              <a:gd name="T50" fmla="*/ 370 w 1071"/>
              <a:gd name="T51" fmla="*/ 66 h 223"/>
              <a:gd name="T52" fmla="*/ 424 w 1071"/>
              <a:gd name="T53" fmla="*/ 107 h 223"/>
              <a:gd name="T54" fmla="*/ 477 w 1071"/>
              <a:gd name="T55" fmla="*/ 66 h 223"/>
              <a:gd name="T56" fmla="*/ 600 w 1071"/>
              <a:gd name="T57" fmla="*/ 65 h 223"/>
              <a:gd name="T58" fmla="*/ 613 w 1071"/>
              <a:gd name="T59" fmla="*/ 133 h 223"/>
              <a:gd name="T60" fmla="*/ 522 w 1071"/>
              <a:gd name="T61" fmla="*/ 150 h 223"/>
              <a:gd name="T62" fmla="*/ 572 w 1071"/>
              <a:gd name="T63" fmla="*/ 56 h 223"/>
              <a:gd name="T64" fmla="*/ 157 w 1071"/>
              <a:gd name="T65" fmla="*/ 56 h 223"/>
              <a:gd name="T66" fmla="*/ 197 w 1071"/>
              <a:gd name="T67" fmla="*/ 91 h 223"/>
              <a:gd name="T68" fmla="*/ 196 w 1071"/>
              <a:gd name="T69" fmla="*/ 152 h 223"/>
              <a:gd name="T70" fmla="*/ 150 w 1071"/>
              <a:gd name="T71" fmla="*/ 128 h 223"/>
              <a:gd name="T72" fmla="*/ 120 w 1071"/>
              <a:gd name="T73" fmla="*/ 163 h 223"/>
              <a:gd name="T74" fmla="*/ 811 w 1071"/>
              <a:gd name="T75" fmla="*/ 162 h 223"/>
              <a:gd name="T76" fmla="*/ 811 w 1071"/>
              <a:gd name="T77" fmla="*/ 55 h 223"/>
              <a:gd name="T78" fmla="*/ 866 w 1071"/>
              <a:gd name="T79" fmla="*/ 141 h 223"/>
              <a:gd name="T80" fmla="*/ 811 w 1071"/>
              <a:gd name="T81" fmla="*/ 162 h 223"/>
              <a:gd name="T82" fmla="*/ 908 w 1071"/>
              <a:gd name="T83" fmla="*/ 67 h 223"/>
              <a:gd name="T84" fmla="*/ 931 w 1071"/>
              <a:gd name="T85" fmla="*/ 141 h 223"/>
              <a:gd name="T86" fmla="*/ 975 w 1071"/>
              <a:gd name="T87" fmla="*/ 162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071" h="223">
                <a:moveTo>
                  <a:pt x="572" y="118"/>
                </a:moveTo>
                <a:cubicBezTo>
                  <a:pt x="545" y="118"/>
                  <a:pt x="545" y="118"/>
                  <a:pt x="545" y="118"/>
                </a:cubicBezTo>
                <a:cubicBezTo>
                  <a:pt x="545" y="142"/>
                  <a:pt x="545" y="142"/>
                  <a:pt x="545" y="142"/>
                </a:cubicBezTo>
                <a:cubicBezTo>
                  <a:pt x="573" y="142"/>
                  <a:pt x="573" y="142"/>
                  <a:pt x="573" y="142"/>
                </a:cubicBezTo>
                <a:cubicBezTo>
                  <a:pt x="583" y="142"/>
                  <a:pt x="590" y="138"/>
                  <a:pt x="590" y="130"/>
                </a:cubicBezTo>
                <a:cubicBezTo>
                  <a:pt x="590" y="123"/>
                  <a:pt x="584" y="118"/>
                  <a:pt x="572" y="118"/>
                </a:cubicBezTo>
                <a:moveTo>
                  <a:pt x="155" y="77"/>
                </a:moveTo>
                <a:cubicBezTo>
                  <a:pt x="132" y="77"/>
                  <a:pt x="132" y="77"/>
                  <a:pt x="132" y="77"/>
                </a:cubicBezTo>
                <a:cubicBezTo>
                  <a:pt x="132" y="108"/>
                  <a:pt x="132" y="108"/>
                  <a:pt x="132" y="108"/>
                </a:cubicBezTo>
                <a:cubicBezTo>
                  <a:pt x="155" y="108"/>
                  <a:pt x="155" y="108"/>
                  <a:pt x="155" y="108"/>
                </a:cubicBezTo>
                <a:cubicBezTo>
                  <a:pt x="167" y="108"/>
                  <a:pt x="173" y="101"/>
                  <a:pt x="173" y="92"/>
                </a:cubicBezTo>
                <a:cubicBezTo>
                  <a:pt x="173" y="92"/>
                  <a:pt x="173" y="92"/>
                  <a:pt x="173" y="92"/>
                </a:cubicBezTo>
                <a:cubicBezTo>
                  <a:pt x="173" y="82"/>
                  <a:pt x="166" y="77"/>
                  <a:pt x="155" y="77"/>
                </a:cubicBezTo>
                <a:moveTo>
                  <a:pt x="584" y="88"/>
                </a:moveTo>
                <a:cubicBezTo>
                  <a:pt x="584" y="80"/>
                  <a:pt x="578" y="76"/>
                  <a:pt x="568" y="76"/>
                </a:cubicBezTo>
                <a:cubicBezTo>
                  <a:pt x="545" y="76"/>
                  <a:pt x="545" y="76"/>
                  <a:pt x="545" y="76"/>
                </a:cubicBezTo>
                <a:cubicBezTo>
                  <a:pt x="545" y="99"/>
                  <a:pt x="545" y="99"/>
                  <a:pt x="545" y="99"/>
                </a:cubicBezTo>
                <a:cubicBezTo>
                  <a:pt x="567" y="99"/>
                  <a:pt x="567" y="99"/>
                  <a:pt x="567" y="99"/>
                </a:cubicBezTo>
                <a:cubicBezTo>
                  <a:pt x="577" y="99"/>
                  <a:pt x="584" y="96"/>
                  <a:pt x="584" y="88"/>
                </a:cubicBezTo>
                <a:moveTo>
                  <a:pt x="266" y="118"/>
                </a:moveTo>
                <a:cubicBezTo>
                  <a:pt x="296" y="118"/>
                  <a:pt x="296" y="118"/>
                  <a:pt x="296" y="118"/>
                </a:cubicBezTo>
                <a:cubicBezTo>
                  <a:pt x="281" y="83"/>
                  <a:pt x="281" y="83"/>
                  <a:pt x="281" y="83"/>
                </a:cubicBezTo>
                <a:lnTo>
                  <a:pt x="266" y="118"/>
                </a:lnTo>
                <a:close/>
                <a:moveTo>
                  <a:pt x="305" y="138"/>
                </a:moveTo>
                <a:cubicBezTo>
                  <a:pt x="258" y="138"/>
                  <a:pt x="258" y="138"/>
                  <a:pt x="258" y="138"/>
                </a:cubicBezTo>
                <a:cubicBezTo>
                  <a:pt x="250" y="156"/>
                  <a:pt x="250" y="156"/>
                  <a:pt x="250" y="156"/>
                </a:cubicBezTo>
                <a:cubicBezTo>
                  <a:pt x="248" y="161"/>
                  <a:pt x="245" y="163"/>
                  <a:pt x="240" y="163"/>
                </a:cubicBezTo>
                <a:cubicBezTo>
                  <a:pt x="234" y="163"/>
                  <a:pt x="229" y="159"/>
                  <a:pt x="229" y="153"/>
                </a:cubicBezTo>
                <a:cubicBezTo>
                  <a:pt x="229" y="151"/>
                  <a:pt x="229" y="149"/>
                  <a:pt x="230" y="147"/>
                </a:cubicBezTo>
                <a:cubicBezTo>
                  <a:pt x="267" y="63"/>
                  <a:pt x="267" y="63"/>
                  <a:pt x="267" y="63"/>
                </a:cubicBezTo>
                <a:cubicBezTo>
                  <a:pt x="270" y="58"/>
                  <a:pt x="274" y="54"/>
                  <a:pt x="282" y="54"/>
                </a:cubicBezTo>
                <a:cubicBezTo>
                  <a:pt x="289" y="54"/>
                  <a:pt x="293" y="58"/>
                  <a:pt x="296" y="63"/>
                </a:cubicBezTo>
                <a:cubicBezTo>
                  <a:pt x="333" y="147"/>
                  <a:pt x="333" y="147"/>
                  <a:pt x="333" y="147"/>
                </a:cubicBezTo>
                <a:cubicBezTo>
                  <a:pt x="334" y="149"/>
                  <a:pt x="334" y="151"/>
                  <a:pt x="334" y="153"/>
                </a:cubicBezTo>
                <a:cubicBezTo>
                  <a:pt x="334" y="159"/>
                  <a:pt x="329" y="163"/>
                  <a:pt x="323" y="163"/>
                </a:cubicBezTo>
                <a:cubicBezTo>
                  <a:pt x="318" y="163"/>
                  <a:pt x="314" y="161"/>
                  <a:pt x="312" y="156"/>
                </a:cubicBezTo>
                <a:lnTo>
                  <a:pt x="305" y="138"/>
                </a:lnTo>
                <a:close/>
                <a:moveTo>
                  <a:pt x="1026" y="223"/>
                </a:moveTo>
                <a:cubicBezTo>
                  <a:pt x="1058" y="223"/>
                  <a:pt x="1071" y="209"/>
                  <a:pt x="1071" y="177"/>
                </a:cubicBezTo>
                <a:cubicBezTo>
                  <a:pt x="1071" y="46"/>
                  <a:pt x="1071" y="46"/>
                  <a:pt x="1071" y="46"/>
                </a:cubicBezTo>
                <a:cubicBezTo>
                  <a:pt x="1071" y="14"/>
                  <a:pt x="1058" y="0"/>
                  <a:pt x="1026" y="0"/>
                </a:cubicBezTo>
                <a:cubicBezTo>
                  <a:pt x="799" y="0"/>
                  <a:pt x="799" y="0"/>
                  <a:pt x="799" y="0"/>
                </a:cubicBezTo>
                <a:cubicBezTo>
                  <a:pt x="701" y="118"/>
                  <a:pt x="701" y="118"/>
                  <a:pt x="701" y="118"/>
                </a:cubicBezTo>
                <a:cubicBezTo>
                  <a:pt x="698" y="116"/>
                  <a:pt x="698" y="116"/>
                  <a:pt x="698" y="116"/>
                </a:cubicBezTo>
                <a:cubicBezTo>
                  <a:pt x="707" y="76"/>
                  <a:pt x="707" y="76"/>
                  <a:pt x="707" y="76"/>
                </a:cubicBezTo>
                <a:cubicBezTo>
                  <a:pt x="705" y="76"/>
                  <a:pt x="704" y="76"/>
                  <a:pt x="702" y="76"/>
                </a:cubicBezTo>
                <a:cubicBezTo>
                  <a:pt x="683" y="76"/>
                  <a:pt x="670" y="91"/>
                  <a:pt x="670" y="109"/>
                </a:cubicBezTo>
                <a:cubicBezTo>
                  <a:pt x="670" y="109"/>
                  <a:pt x="670" y="109"/>
                  <a:pt x="670" y="109"/>
                </a:cubicBezTo>
                <a:cubicBezTo>
                  <a:pt x="670" y="127"/>
                  <a:pt x="684" y="142"/>
                  <a:pt x="703" y="142"/>
                </a:cubicBezTo>
                <a:cubicBezTo>
                  <a:pt x="722" y="142"/>
                  <a:pt x="735" y="128"/>
                  <a:pt x="735" y="109"/>
                </a:cubicBezTo>
                <a:cubicBezTo>
                  <a:pt x="735" y="109"/>
                  <a:pt x="735" y="109"/>
                  <a:pt x="735" y="109"/>
                </a:cubicBezTo>
                <a:cubicBezTo>
                  <a:pt x="735" y="106"/>
                  <a:pt x="734" y="102"/>
                  <a:pt x="733" y="99"/>
                </a:cubicBezTo>
                <a:cubicBezTo>
                  <a:pt x="753" y="84"/>
                  <a:pt x="753" y="84"/>
                  <a:pt x="753" y="84"/>
                </a:cubicBezTo>
                <a:cubicBezTo>
                  <a:pt x="757" y="91"/>
                  <a:pt x="759" y="100"/>
                  <a:pt x="759" y="109"/>
                </a:cubicBezTo>
                <a:cubicBezTo>
                  <a:pt x="759" y="109"/>
                  <a:pt x="759" y="109"/>
                  <a:pt x="759" y="109"/>
                </a:cubicBezTo>
                <a:cubicBezTo>
                  <a:pt x="759" y="139"/>
                  <a:pt x="735" y="164"/>
                  <a:pt x="702" y="164"/>
                </a:cubicBezTo>
                <a:cubicBezTo>
                  <a:pt x="669" y="164"/>
                  <a:pt x="646" y="140"/>
                  <a:pt x="646" y="109"/>
                </a:cubicBezTo>
                <a:cubicBezTo>
                  <a:pt x="646" y="109"/>
                  <a:pt x="646" y="109"/>
                  <a:pt x="646" y="109"/>
                </a:cubicBezTo>
                <a:cubicBezTo>
                  <a:pt x="646" y="79"/>
                  <a:pt x="670" y="54"/>
                  <a:pt x="703" y="54"/>
                </a:cubicBezTo>
                <a:cubicBezTo>
                  <a:pt x="706" y="54"/>
                  <a:pt x="709" y="54"/>
                  <a:pt x="712" y="55"/>
                </a:cubicBezTo>
                <a:cubicBezTo>
                  <a:pt x="724" y="0"/>
                  <a:pt x="724" y="0"/>
                  <a:pt x="724" y="0"/>
                </a:cubicBezTo>
                <a:cubicBezTo>
                  <a:pt x="45" y="0"/>
                  <a:pt x="45" y="0"/>
                  <a:pt x="45" y="0"/>
                </a:cubicBezTo>
                <a:cubicBezTo>
                  <a:pt x="13" y="0"/>
                  <a:pt x="0" y="14"/>
                  <a:pt x="0" y="46"/>
                </a:cubicBezTo>
                <a:cubicBezTo>
                  <a:pt x="0" y="177"/>
                  <a:pt x="0" y="177"/>
                  <a:pt x="0" y="177"/>
                </a:cubicBezTo>
                <a:cubicBezTo>
                  <a:pt x="0" y="209"/>
                  <a:pt x="13" y="223"/>
                  <a:pt x="45" y="223"/>
                </a:cubicBezTo>
                <a:lnTo>
                  <a:pt x="1026" y="223"/>
                </a:lnTo>
                <a:close/>
                <a:moveTo>
                  <a:pt x="477" y="151"/>
                </a:moveTo>
                <a:cubicBezTo>
                  <a:pt x="477" y="159"/>
                  <a:pt x="472" y="163"/>
                  <a:pt x="465" y="163"/>
                </a:cubicBezTo>
                <a:cubicBezTo>
                  <a:pt x="458" y="163"/>
                  <a:pt x="453" y="159"/>
                  <a:pt x="453" y="151"/>
                </a:cubicBezTo>
                <a:cubicBezTo>
                  <a:pt x="453" y="98"/>
                  <a:pt x="453" y="98"/>
                  <a:pt x="453" y="98"/>
                </a:cubicBezTo>
                <a:cubicBezTo>
                  <a:pt x="433" y="130"/>
                  <a:pt x="433" y="130"/>
                  <a:pt x="433" y="130"/>
                </a:cubicBezTo>
                <a:cubicBezTo>
                  <a:pt x="431" y="134"/>
                  <a:pt x="428" y="136"/>
                  <a:pt x="423" y="136"/>
                </a:cubicBezTo>
                <a:cubicBezTo>
                  <a:pt x="419" y="136"/>
                  <a:pt x="416" y="134"/>
                  <a:pt x="413" y="130"/>
                </a:cubicBezTo>
                <a:cubicBezTo>
                  <a:pt x="393" y="99"/>
                  <a:pt x="393" y="99"/>
                  <a:pt x="393" y="99"/>
                </a:cubicBezTo>
                <a:cubicBezTo>
                  <a:pt x="393" y="151"/>
                  <a:pt x="393" y="151"/>
                  <a:pt x="393" y="151"/>
                </a:cubicBezTo>
                <a:cubicBezTo>
                  <a:pt x="393" y="159"/>
                  <a:pt x="388" y="163"/>
                  <a:pt x="382" y="163"/>
                </a:cubicBezTo>
                <a:cubicBezTo>
                  <a:pt x="375" y="163"/>
                  <a:pt x="370" y="159"/>
                  <a:pt x="370" y="151"/>
                </a:cubicBezTo>
                <a:cubicBezTo>
                  <a:pt x="370" y="66"/>
                  <a:pt x="370" y="66"/>
                  <a:pt x="370" y="66"/>
                </a:cubicBezTo>
                <a:cubicBezTo>
                  <a:pt x="370" y="59"/>
                  <a:pt x="377" y="55"/>
                  <a:pt x="383" y="55"/>
                </a:cubicBezTo>
                <a:cubicBezTo>
                  <a:pt x="389" y="55"/>
                  <a:pt x="393" y="57"/>
                  <a:pt x="396" y="62"/>
                </a:cubicBezTo>
                <a:cubicBezTo>
                  <a:pt x="424" y="107"/>
                  <a:pt x="424" y="107"/>
                  <a:pt x="424" y="107"/>
                </a:cubicBezTo>
                <a:cubicBezTo>
                  <a:pt x="451" y="62"/>
                  <a:pt x="451" y="62"/>
                  <a:pt x="451" y="62"/>
                </a:cubicBezTo>
                <a:cubicBezTo>
                  <a:pt x="454" y="57"/>
                  <a:pt x="458" y="55"/>
                  <a:pt x="464" y="55"/>
                </a:cubicBezTo>
                <a:cubicBezTo>
                  <a:pt x="470" y="55"/>
                  <a:pt x="477" y="59"/>
                  <a:pt x="477" y="66"/>
                </a:cubicBezTo>
                <a:lnTo>
                  <a:pt x="477" y="151"/>
                </a:lnTo>
                <a:close/>
                <a:moveTo>
                  <a:pt x="572" y="56"/>
                </a:moveTo>
                <a:cubicBezTo>
                  <a:pt x="584" y="56"/>
                  <a:pt x="594" y="59"/>
                  <a:pt x="600" y="65"/>
                </a:cubicBezTo>
                <a:cubicBezTo>
                  <a:pt x="605" y="70"/>
                  <a:pt x="607" y="76"/>
                  <a:pt x="607" y="83"/>
                </a:cubicBezTo>
                <a:cubicBezTo>
                  <a:pt x="607" y="96"/>
                  <a:pt x="601" y="102"/>
                  <a:pt x="593" y="107"/>
                </a:cubicBezTo>
                <a:cubicBezTo>
                  <a:pt x="605" y="111"/>
                  <a:pt x="613" y="118"/>
                  <a:pt x="613" y="133"/>
                </a:cubicBezTo>
                <a:cubicBezTo>
                  <a:pt x="613" y="153"/>
                  <a:pt x="597" y="162"/>
                  <a:pt x="573" y="162"/>
                </a:cubicBezTo>
                <a:cubicBezTo>
                  <a:pt x="534" y="162"/>
                  <a:pt x="534" y="162"/>
                  <a:pt x="534" y="162"/>
                </a:cubicBezTo>
                <a:cubicBezTo>
                  <a:pt x="527" y="162"/>
                  <a:pt x="522" y="158"/>
                  <a:pt x="522" y="150"/>
                </a:cubicBezTo>
                <a:cubicBezTo>
                  <a:pt x="522" y="68"/>
                  <a:pt x="522" y="68"/>
                  <a:pt x="522" y="68"/>
                </a:cubicBezTo>
                <a:cubicBezTo>
                  <a:pt x="522" y="60"/>
                  <a:pt x="527" y="56"/>
                  <a:pt x="534" y="56"/>
                </a:cubicBezTo>
                <a:lnTo>
                  <a:pt x="572" y="56"/>
                </a:lnTo>
                <a:close/>
                <a:moveTo>
                  <a:pt x="108" y="68"/>
                </a:moveTo>
                <a:cubicBezTo>
                  <a:pt x="108" y="60"/>
                  <a:pt x="113" y="56"/>
                  <a:pt x="120" y="56"/>
                </a:cubicBezTo>
                <a:cubicBezTo>
                  <a:pt x="157" y="56"/>
                  <a:pt x="157" y="56"/>
                  <a:pt x="157" y="56"/>
                </a:cubicBezTo>
                <a:cubicBezTo>
                  <a:pt x="171" y="56"/>
                  <a:pt x="181" y="60"/>
                  <a:pt x="188" y="67"/>
                </a:cubicBezTo>
                <a:cubicBezTo>
                  <a:pt x="194" y="73"/>
                  <a:pt x="197" y="81"/>
                  <a:pt x="197" y="91"/>
                </a:cubicBezTo>
                <a:cubicBezTo>
                  <a:pt x="197" y="91"/>
                  <a:pt x="197" y="91"/>
                  <a:pt x="197" y="91"/>
                </a:cubicBezTo>
                <a:cubicBezTo>
                  <a:pt x="197" y="108"/>
                  <a:pt x="189" y="118"/>
                  <a:pt x="176" y="124"/>
                </a:cubicBezTo>
                <a:cubicBezTo>
                  <a:pt x="192" y="143"/>
                  <a:pt x="192" y="143"/>
                  <a:pt x="192" y="143"/>
                </a:cubicBezTo>
                <a:cubicBezTo>
                  <a:pt x="194" y="146"/>
                  <a:pt x="196" y="148"/>
                  <a:pt x="196" y="152"/>
                </a:cubicBezTo>
                <a:cubicBezTo>
                  <a:pt x="196" y="158"/>
                  <a:pt x="190" y="163"/>
                  <a:pt x="184" y="163"/>
                </a:cubicBezTo>
                <a:cubicBezTo>
                  <a:pt x="179" y="163"/>
                  <a:pt x="176" y="161"/>
                  <a:pt x="173" y="157"/>
                </a:cubicBezTo>
                <a:cubicBezTo>
                  <a:pt x="150" y="128"/>
                  <a:pt x="150" y="128"/>
                  <a:pt x="150" y="128"/>
                </a:cubicBezTo>
                <a:cubicBezTo>
                  <a:pt x="132" y="128"/>
                  <a:pt x="132" y="128"/>
                  <a:pt x="132" y="128"/>
                </a:cubicBezTo>
                <a:cubicBezTo>
                  <a:pt x="132" y="151"/>
                  <a:pt x="132" y="151"/>
                  <a:pt x="132" y="151"/>
                </a:cubicBezTo>
                <a:cubicBezTo>
                  <a:pt x="132" y="159"/>
                  <a:pt x="127" y="163"/>
                  <a:pt x="120" y="163"/>
                </a:cubicBezTo>
                <a:cubicBezTo>
                  <a:pt x="113" y="163"/>
                  <a:pt x="108" y="159"/>
                  <a:pt x="108" y="151"/>
                </a:cubicBezTo>
                <a:lnTo>
                  <a:pt x="108" y="68"/>
                </a:lnTo>
                <a:close/>
                <a:moveTo>
                  <a:pt x="811" y="162"/>
                </a:moveTo>
                <a:cubicBezTo>
                  <a:pt x="804" y="162"/>
                  <a:pt x="799" y="158"/>
                  <a:pt x="799" y="150"/>
                </a:cubicBezTo>
                <a:cubicBezTo>
                  <a:pt x="799" y="67"/>
                  <a:pt x="799" y="67"/>
                  <a:pt x="799" y="67"/>
                </a:cubicBezTo>
                <a:cubicBezTo>
                  <a:pt x="799" y="59"/>
                  <a:pt x="804" y="55"/>
                  <a:pt x="811" y="55"/>
                </a:cubicBezTo>
                <a:cubicBezTo>
                  <a:pt x="818" y="55"/>
                  <a:pt x="823" y="59"/>
                  <a:pt x="823" y="67"/>
                </a:cubicBezTo>
                <a:cubicBezTo>
                  <a:pt x="823" y="141"/>
                  <a:pt x="823" y="141"/>
                  <a:pt x="823" y="141"/>
                </a:cubicBezTo>
                <a:cubicBezTo>
                  <a:pt x="866" y="141"/>
                  <a:pt x="866" y="141"/>
                  <a:pt x="866" y="141"/>
                </a:cubicBezTo>
                <a:cubicBezTo>
                  <a:pt x="872" y="141"/>
                  <a:pt x="877" y="145"/>
                  <a:pt x="877" y="152"/>
                </a:cubicBezTo>
                <a:cubicBezTo>
                  <a:pt x="877" y="158"/>
                  <a:pt x="872" y="162"/>
                  <a:pt x="866" y="162"/>
                </a:cubicBezTo>
                <a:lnTo>
                  <a:pt x="811" y="162"/>
                </a:lnTo>
                <a:close/>
                <a:moveTo>
                  <a:pt x="919" y="162"/>
                </a:moveTo>
                <a:cubicBezTo>
                  <a:pt x="913" y="162"/>
                  <a:pt x="908" y="158"/>
                  <a:pt x="908" y="150"/>
                </a:cubicBezTo>
                <a:cubicBezTo>
                  <a:pt x="908" y="67"/>
                  <a:pt x="908" y="67"/>
                  <a:pt x="908" y="67"/>
                </a:cubicBezTo>
                <a:cubicBezTo>
                  <a:pt x="908" y="59"/>
                  <a:pt x="913" y="55"/>
                  <a:pt x="919" y="55"/>
                </a:cubicBezTo>
                <a:cubicBezTo>
                  <a:pt x="926" y="55"/>
                  <a:pt x="931" y="59"/>
                  <a:pt x="931" y="67"/>
                </a:cubicBezTo>
                <a:cubicBezTo>
                  <a:pt x="931" y="141"/>
                  <a:pt x="931" y="141"/>
                  <a:pt x="931" y="141"/>
                </a:cubicBezTo>
                <a:cubicBezTo>
                  <a:pt x="975" y="141"/>
                  <a:pt x="975" y="141"/>
                  <a:pt x="975" y="141"/>
                </a:cubicBezTo>
                <a:cubicBezTo>
                  <a:pt x="981" y="141"/>
                  <a:pt x="985" y="145"/>
                  <a:pt x="985" y="152"/>
                </a:cubicBezTo>
                <a:cubicBezTo>
                  <a:pt x="985" y="158"/>
                  <a:pt x="981" y="162"/>
                  <a:pt x="975" y="162"/>
                </a:cubicBezTo>
                <a:lnTo>
                  <a:pt x="919" y="162"/>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5" name="Footer Placeholder 4">
            <a:extLst>
              <a:ext uri="{FF2B5EF4-FFF2-40B4-BE49-F238E27FC236}">
                <a16:creationId xmlns:a16="http://schemas.microsoft.com/office/drawing/2014/main" id="{55D8EFE0-F00D-46BC-9E29-8C829868EFF4}"/>
              </a:ext>
            </a:extLst>
          </p:cNvPr>
          <p:cNvSpPr>
            <a:spLocks noGrp="1"/>
          </p:cNvSpPr>
          <p:nvPr>
            <p:ph type="ftr" sz="quarter" idx="3"/>
          </p:nvPr>
        </p:nvSpPr>
        <p:spPr>
          <a:xfrm>
            <a:off x="2427288" y="6281956"/>
            <a:ext cx="8143876" cy="155656"/>
          </a:xfrm>
          <a:prstGeom prst="rect">
            <a:avLst/>
          </a:prstGeom>
        </p:spPr>
        <p:txBody>
          <a:bodyPr vert="horz" wrap="square" lIns="0" tIns="0" rIns="0" bIns="0" numCol="1" anchor="ctr" anchorCtr="0" compatLnSpc="1">
            <a:prstTxWarp prst="textNoShape">
              <a:avLst/>
            </a:prstTxWarp>
          </a:bodyPr>
          <a:lstStyle>
            <a:lvl1pPr>
              <a:defRPr lang="en-GB" sz="800" baseline="0">
                <a:solidFill>
                  <a:schemeClr val="tx1"/>
                </a:solidFill>
              </a:defRPr>
            </a:lvl1pPr>
          </a:lstStyle>
          <a:p>
            <a:pPr algn="r"/>
            <a:endParaRPr lang="en-GB" dirty="0"/>
          </a:p>
        </p:txBody>
      </p:sp>
      <p:sp>
        <p:nvSpPr>
          <p:cNvPr id="17" name="Date_DateCustomA">
            <a:extLst>
              <a:ext uri="{FF2B5EF4-FFF2-40B4-BE49-F238E27FC236}">
                <a16:creationId xmlns:a16="http://schemas.microsoft.com/office/drawing/2014/main" id="{BA90A93D-37F9-4C65-91AC-8C8D05B4C5B1}"/>
              </a:ext>
            </a:extLst>
          </p:cNvPr>
          <p:cNvSpPr>
            <a:spLocks noGrp="1"/>
          </p:cNvSpPr>
          <p:nvPr>
            <p:ph type="dt" sz="half" idx="2"/>
          </p:nvPr>
        </p:nvSpPr>
        <p:spPr>
          <a:xfrm>
            <a:off x="10682289" y="6142932"/>
            <a:ext cx="704849" cy="122355"/>
          </a:xfrm>
          <a:prstGeom prst="rect">
            <a:avLst/>
          </a:prstGeom>
        </p:spPr>
        <p:txBody>
          <a:bodyPr vert="horz" wrap="square" lIns="0" tIns="0" rIns="0" bIns="0" numCol="1" anchor="ctr" anchorCtr="0" compatLnSpc="1">
            <a:prstTxWarp prst="textNoShape">
              <a:avLst/>
            </a:prstTxWarp>
          </a:bodyPr>
          <a:lstStyle>
            <a:lvl1pPr>
              <a:defRPr lang="en-GB" sz="800" smtClean="0">
                <a:solidFill>
                  <a:schemeClr val="tx1"/>
                </a:solidFill>
              </a:defRPr>
            </a:lvl1pPr>
          </a:lstStyle>
          <a:p>
            <a:pPr algn="r"/>
            <a:fld id="{FA8D4E2C-4AD4-4902-9AA6-258C412AEED1}" type="datetime1">
              <a:rPr lang="en-GB" smtClean="0"/>
              <a:t>15/07/2020</a:t>
            </a:fld>
            <a:endParaRPr lang="en-GB" dirty="0"/>
          </a:p>
        </p:txBody>
      </p:sp>
    </p:spTree>
    <p:extLst>
      <p:ext uri="{BB962C8B-B14F-4D97-AF65-F5344CB8AC3E}">
        <p14:creationId xmlns:p14="http://schemas.microsoft.com/office/powerpoint/2010/main" val="3698595961"/>
      </p:ext>
    </p:extLst>
  </p:cSld>
  <p:clrMapOvr>
    <a:overrideClrMapping bg1="dk1" tx1="lt1" bg2="dk2" tx2="lt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31421AFA-3AE7-4CEA-BC9B-447859BED57B}" type="slidenum">
              <a:rPr lang="en-GB" smtClean="0"/>
              <a:pPr/>
              <a:t>‹#›</a:t>
            </a:fld>
            <a:endParaRPr lang="en-GB" dirty="0"/>
          </a:p>
        </p:txBody>
      </p:sp>
      <p:sp>
        <p:nvSpPr>
          <p:cNvPr id="4" name="Title 7">
            <a:extLst>
              <a:ext uri="{FF2B5EF4-FFF2-40B4-BE49-F238E27FC236}">
                <a16:creationId xmlns:a16="http://schemas.microsoft.com/office/drawing/2014/main" id="{65C857B0-BA7F-4231-B59A-526700FAC84B}"/>
              </a:ext>
            </a:extLst>
          </p:cNvPr>
          <p:cNvSpPr>
            <a:spLocks noGrp="1"/>
          </p:cNvSpPr>
          <p:nvPr>
            <p:ph type="title"/>
          </p:nvPr>
        </p:nvSpPr>
        <p:spPr>
          <a:xfrm>
            <a:off x="798512" y="452543"/>
            <a:ext cx="10588625" cy="748800"/>
          </a:xfrm>
        </p:spPr>
        <p:txBody>
          <a:bodyPr/>
          <a:lstStyle/>
          <a:p>
            <a:r>
              <a:rPr lang="en-US"/>
              <a:t>Click to edit Master title style</a:t>
            </a:r>
            <a:endParaRPr lang="en-GB" dirty="0"/>
          </a:p>
        </p:txBody>
      </p:sp>
      <p:sp>
        <p:nvSpPr>
          <p:cNvPr id="5" name="Footer Placeholder 4">
            <a:extLst>
              <a:ext uri="{FF2B5EF4-FFF2-40B4-BE49-F238E27FC236}">
                <a16:creationId xmlns:a16="http://schemas.microsoft.com/office/drawing/2014/main" id="{702E9997-006D-492C-9877-F7617EDD299A}"/>
              </a:ext>
            </a:extLst>
          </p:cNvPr>
          <p:cNvSpPr>
            <a:spLocks noGrp="1"/>
          </p:cNvSpPr>
          <p:nvPr>
            <p:ph type="ftr" sz="quarter" idx="3"/>
          </p:nvPr>
        </p:nvSpPr>
        <p:spPr>
          <a:xfrm>
            <a:off x="2427288" y="6281956"/>
            <a:ext cx="8143876" cy="155656"/>
          </a:xfrm>
          <a:prstGeom prst="rect">
            <a:avLst/>
          </a:prstGeom>
        </p:spPr>
        <p:txBody>
          <a:bodyPr vert="horz" wrap="square" lIns="0" tIns="0" rIns="0" bIns="0" numCol="1" anchor="ctr" anchorCtr="0" compatLnSpc="1">
            <a:prstTxWarp prst="textNoShape">
              <a:avLst/>
            </a:prstTxWarp>
          </a:bodyPr>
          <a:lstStyle>
            <a:lvl1pPr>
              <a:defRPr lang="en-GB" sz="800" baseline="0"/>
            </a:lvl1pPr>
          </a:lstStyle>
          <a:p>
            <a:pPr algn="r"/>
            <a:endParaRPr lang="en-GB" dirty="0"/>
          </a:p>
        </p:txBody>
      </p:sp>
      <p:sp>
        <p:nvSpPr>
          <p:cNvPr id="7" name="Date_DateCustomA">
            <a:extLst>
              <a:ext uri="{FF2B5EF4-FFF2-40B4-BE49-F238E27FC236}">
                <a16:creationId xmlns:a16="http://schemas.microsoft.com/office/drawing/2014/main" id="{5FC6988B-A4CB-4E12-A565-68D705C3ABCC}"/>
              </a:ext>
            </a:extLst>
          </p:cNvPr>
          <p:cNvSpPr>
            <a:spLocks noGrp="1"/>
          </p:cNvSpPr>
          <p:nvPr>
            <p:ph type="dt" sz="half" idx="2"/>
          </p:nvPr>
        </p:nvSpPr>
        <p:spPr>
          <a:xfrm>
            <a:off x="10682289" y="6142932"/>
            <a:ext cx="704849" cy="122355"/>
          </a:xfrm>
          <a:prstGeom prst="rect">
            <a:avLst/>
          </a:prstGeom>
        </p:spPr>
        <p:txBody>
          <a:bodyPr vert="horz" wrap="square" lIns="0" tIns="0" rIns="0" bIns="0" numCol="1" anchor="ctr" anchorCtr="0" compatLnSpc="1">
            <a:prstTxWarp prst="textNoShape">
              <a:avLst/>
            </a:prstTxWarp>
          </a:bodyPr>
          <a:lstStyle>
            <a:lvl1pPr>
              <a:defRPr lang="en-GB" sz="800" smtClean="0">
                <a:solidFill>
                  <a:schemeClr val="tx1"/>
                </a:solidFill>
              </a:defRPr>
            </a:lvl1pPr>
          </a:lstStyle>
          <a:p>
            <a:pPr algn="r"/>
            <a:fld id="{F2E10D1A-D613-41CE-B02A-846290684BA0}" type="datetime1">
              <a:rPr lang="en-GB" smtClean="0"/>
              <a:t>15/07/2020</a:t>
            </a:fld>
            <a:endParaRPr lang="en-GB" dirty="0"/>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31421AFA-3AE7-4CEA-BC9B-447859BED57B}" type="slidenum">
              <a:rPr lang="en-GB" smtClean="0"/>
              <a:pPr/>
              <a:t>‹#›</a:t>
            </a:fld>
            <a:endParaRPr lang="en-GB" dirty="0"/>
          </a:p>
        </p:txBody>
      </p:sp>
      <p:sp>
        <p:nvSpPr>
          <p:cNvPr id="3" name="Footer Placeholder 4">
            <a:extLst>
              <a:ext uri="{FF2B5EF4-FFF2-40B4-BE49-F238E27FC236}">
                <a16:creationId xmlns:a16="http://schemas.microsoft.com/office/drawing/2014/main" id="{3ED85EA1-D7DA-4042-AE58-E34BD5AC52E3}"/>
              </a:ext>
            </a:extLst>
          </p:cNvPr>
          <p:cNvSpPr>
            <a:spLocks noGrp="1"/>
          </p:cNvSpPr>
          <p:nvPr>
            <p:ph type="ftr" sz="quarter" idx="3"/>
          </p:nvPr>
        </p:nvSpPr>
        <p:spPr>
          <a:xfrm>
            <a:off x="2427288" y="6281956"/>
            <a:ext cx="8143876" cy="155656"/>
          </a:xfrm>
          <a:prstGeom prst="rect">
            <a:avLst/>
          </a:prstGeom>
        </p:spPr>
        <p:txBody>
          <a:bodyPr vert="horz" wrap="square" lIns="0" tIns="0" rIns="0" bIns="0" numCol="1" anchor="ctr" anchorCtr="0" compatLnSpc="1">
            <a:prstTxWarp prst="textNoShape">
              <a:avLst/>
            </a:prstTxWarp>
          </a:bodyPr>
          <a:lstStyle>
            <a:lvl1pPr>
              <a:defRPr lang="en-GB" sz="800" baseline="0"/>
            </a:lvl1pPr>
          </a:lstStyle>
          <a:p>
            <a:pPr algn="r"/>
            <a:endParaRPr lang="en-GB" dirty="0"/>
          </a:p>
        </p:txBody>
      </p:sp>
      <p:sp>
        <p:nvSpPr>
          <p:cNvPr id="5" name="Date_DateCustomA">
            <a:extLst>
              <a:ext uri="{FF2B5EF4-FFF2-40B4-BE49-F238E27FC236}">
                <a16:creationId xmlns:a16="http://schemas.microsoft.com/office/drawing/2014/main" id="{235F65ED-2265-47AB-ACC6-E4B66C390755}"/>
              </a:ext>
            </a:extLst>
          </p:cNvPr>
          <p:cNvSpPr>
            <a:spLocks noGrp="1"/>
          </p:cNvSpPr>
          <p:nvPr>
            <p:ph type="dt" sz="half" idx="2"/>
          </p:nvPr>
        </p:nvSpPr>
        <p:spPr>
          <a:xfrm>
            <a:off x="10682289" y="6142932"/>
            <a:ext cx="704849" cy="122355"/>
          </a:xfrm>
          <a:prstGeom prst="rect">
            <a:avLst/>
          </a:prstGeom>
        </p:spPr>
        <p:txBody>
          <a:bodyPr vert="horz" wrap="square" lIns="0" tIns="0" rIns="0" bIns="0" numCol="1" anchor="ctr" anchorCtr="0" compatLnSpc="1">
            <a:prstTxWarp prst="textNoShape">
              <a:avLst/>
            </a:prstTxWarp>
          </a:bodyPr>
          <a:lstStyle>
            <a:lvl1pPr>
              <a:defRPr lang="en-GB" sz="800" smtClean="0">
                <a:solidFill>
                  <a:schemeClr val="tx1"/>
                </a:solidFill>
              </a:defRPr>
            </a:lvl1pPr>
          </a:lstStyle>
          <a:p>
            <a:pPr algn="r"/>
            <a:fld id="{47FB7D42-25F0-4925-AB91-37097B4A81F1}" type="datetime1">
              <a:rPr lang="en-GB" smtClean="0"/>
              <a:t>15/07/2020</a:t>
            </a:fld>
            <a:endParaRPr lang="en-GB" dirty="0"/>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End slide (A)">
    <p:bg>
      <p:bgRef idx="1001">
        <a:schemeClr val="bg1"/>
      </p:bgRef>
    </p:bg>
    <p:spTree>
      <p:nvGrpSpPr>
        <p:cNvPr id="1" name=""/>
        <p:cNvGrpSpPr/>
        <p:nvPr/>
      </p:nvGrpSpPr>
      <p:grpSpPr>
        <a:xfrm>
          <a:off x="0" y="0"/>
          <a:ext cx="0" cy="0"/>
          <a:chOff x="0" y="0"/>
          <a:chExt cx="0" cy="0"/>
        </a:xfrm>
      </p:grpSpPr>
      <p:sp>
        <p:nvSpPr>
          <p:cNvPr id="7" name="Background"/>
          <p:cNvSpPr/>
          <p:nvPr userDrawn="1"/>
        </p:nvSpPr>
        <p:spPr>
          <a:xfrm>
            <a:off x="0" y="0"/>
            <a:ext cx="12190413" cy="6859588"/>
          </a:xfrm>
          <a:prstGeom prst="rect">
            <a:avLst/>
          </a:prstGeom>
          <a:solidFill>
            <a:srgbClr val="006FAD"/>
          </a:solidFill>
          <a:ln>
            <a:noFill/>
          </a:ln>
        </p:spPr>
        <p:style>
          <a:lnRef idx="1">
            <a:schemeClr val="accent1"/>
          </a:lnRef>
          <a:fillRef idx="3">
            <a:schemeClr val="accent1"/>
          </a:fillRef>
          <a:effectRef idx="2">
            <a:schemeClr val="accent1"/>
          </a:effectRef>
          <a:fontRef idx="minor">
            <a:schemeClr val="lt1"/>
          </a:fontRef>
        </p:style>
        <p:txBody>
          <a:bodyPr lIns="91438" tIns="45719" rIns="91438" bIns="45719" rtlCol="0" anchor="ctr"/>
          <a:lstStyle/>
          <a:p>
            <a:pPr algn="ctr"/>
            <a:endParaRPr lang="en-GB" noProof="0" dirty="0"/>
          </a:p>
        </p:txBody>
      </p:sp>
      <p:sp>
        <p:nvSpPr>
          <p:cNvPr id="2" name="Title Placeholder 1"/>
          <p:cNvSpPr>
            <a:spLocks noGrp="1"/>
          </p:cNvSpPr>
          <p:nvPr>
            <p:ph type="ctrTitle"/>
          </p:nvPr>
        </p:nvSpPr>
        <p:spPr>
          <a:xfrm>
            <a:off x="798512" y="452544"/>
            <a:ext cx="10588625" cy="1196721"/>
          </a:xfrm>
        </p:spPr>
        <p:txBody>
          <a:bodyPr tIns="0"/>
          <a:lstStyle>
            <a:lvl1pPr>
              <a:defRPr sz="3200" cap="all" baseline="0" smtClean="0">
                <a:solidFill>
                  <a:schemeClr val="bg1"/>
                </a:solidFill>
                <a:latin typeface="Verdana" pitchFamily="34" charset="0"/>
              </a:defRPr>
            </a:lvl1pPr>
          </a:lstStyle>
          <a:p>
            <a:r>
              <a:rPr lang="en-US" noProof="0"/>
              <a:t>Click to edit Master title style</a:t>
            </a:r>
            <a:endParaRPr lang="en-GB" noProof="0" dirty="0"/>
          </a:p>
        </p:txBody>
      </p:sp>
      <p:sp>
        <p:nvSpPr>
          <p:cNvPr id="12" name="SD_FLD_DocumentDate"/>
          <p:cNvSpPr txBox="1"/>
          <p:nvPr userDrawn="1"/>
        </p:nvSpPr>
        <p:spPr bwMode="auto">
          <a:xfrm>
            <a:off x="6092207" y="6281954"/>
            <a:ext cx="5260115" cy="158437"/>
          </a:xfrm>
          <a:prstGeom prst="rect">
            <a:avLst/>
          </a:prstGeom>
          <a:noFill/>
          <a:ln w="9525">
            <a:noFill/>
            <a:miter lim="800000"/>
            <a:headEnd/>
            <a:tailEnd/>
          </a:ln>
          <a:effectLst/>
        </p:spPr>
        <p:txBody>
          <a:bodyPr vert="horz" wrap="square" lIns="35999" tIns="0" rIns="0" bIns="0" numCol="1" rtlCol="0" anchor="ctr" anchorCtr="0" compatLnSpc="1">
            <a:prstTxWarp prst="textNoShape">
              <a:avLst/>
            </a:prstTxWarp>
            <a:noAutofit/>
          </a:bodyPr>
          <a:lstStyle/>
          <a:p>
            <a:pPr marL="0" marR="0" indent="0" algn="r" defTabSz="457189" rtl="0" eaLnBrk="0" fontAlgn="base" latinLnBrk="0" hangingPunct="0">
              <a:lnSpc>
                <a:spcPct val="100000"/>
              </a:lnSpc>
              <a:spcBef>
                <a:spcPts val="480"/>
              </a:spcBef>
              <a:spcAft>
                <a:spcPts val="0"/>
              </a:spcAft>
              <a:buClrTx/>
              <a:buSzTx/>
              <a:tabLst/>
            </a:pPr>
            <a:endParaRPr kumimoji="0" lang="en-GB" sz="800" b="0" i="0" u="none" strike="noStrike" kern="1200" cap="all" spc="0" normalizeH="0" baseline="0" noProof="0" dirty="0">
              <a:ln>
                <a:noFill/>
              </a:ln>
              <a:solidFill>
                <a:schemeClr val="bg1"/>
              </a:solidFill>
              <a:effectLst/>
              <a:uLnTx/>
              <a:uFillTx/>
              <a:latin typeface="Verdana"/>
              <a:ea typeface="Verdana" pitchFamily="34" charset="0"/>
              <a:cs typeface="Verdana" pitchFamily="34" charset="0"/>
            </a:endParaRPr>
          </a:p>
        </p:txBody>
      </p:sp>
      <p:sp>
        <p:nvSpPr>
          <p:cNvPr id="13" name="SD_FLD_Name"/>
          <p:cNvSpPr txBox="1"/>
          <p:nvPr userDrawn="1"/>
        </p:nvSpPr>
        <p:spPr bwMode="auto">
          <a:xfrm>
            <a:off x="6092207" y="6129519"/>
            <a:ext cx="5260115" cy="158437"/>
          </a:xfrm>
          <a:prstGeom prst="rect">
            <a:avLst/>
          </a:prstGeom>
          <a:noFill/>
          <a:ln w="9525">
            <a:noFill/>
            <a:miter lim="800000"/>
            <a:headEnd/>
            <a:tailEnd/>
          </a:ln>
          <a:effectLst/>
        </p:spPr>
        <p:txBody>
          <a:bodyPr vert="horz" wrap="square" lIns="35999" tIns="0" rIns="0" bIns="0" numCol="1" rtlCol="0" anchor="ctr" anchorCtr="0" compatLnSpc="1">
            <a:prstTxWarp prst="textNoShape">
              <a:avLst/>
            </a:prstTxWarp>
            <a:noAutofit/>
          </a:bodyPr>
          <a:lstStyle/>
          <a:p>
            <a:pPr marL="0" marR="0" indent="0" algn="r" defTabSz="457189" rtl="0" eaLnBrk="0" fontAlgn="base" latinLnBrk="0" hangingPunct="0">
              <a:lnSpc>
                <a:spcPct val="100000"/>
              </a:lnSpc>
              <a:spcBef>
                <a:spcPts val="480"/>
              </a:spcBef>
              <a:spcAft>
                <a:spcPts val="0"/>
              </a:spcAft>
              <a:buClrTx/>
              <a:buSzTx/>
              <a:tabLst/>
            </a:pPr>
            <a:endParaRPr kumimoji="0" lang="en-GB" sz="800" b="0" i="0" u="none" strike="noStrike" kern="1200" cap="all" spc="0" normalizeH="0" baseline="0" noProof="0" dirty="0">
              <a:ln>
                <a:noFill/>
              </a:ln>
              <a:solidFill>
                <a:schemeClr val="bg1"/>
              </a:solidFill>
              <a:effectLst/>
              <a:uLnTx/>
              <a:uFillTx/>
              <a:latin typeface="Verdana"/>
              <a:ea typeface="Verdana" pitchFamily="34" charset="0"/>
              <a:cs typeface="Verdana" pitchFamily="34" charset="0"/>
            </a:endParaRPr>
          </a:p>
        </p:txBody>
      </p:sp>
      <p:sp>
        <p:nvSpPr>
          <p:cNvPr id="3" name="Slide Number Placeholder 2"/>
          <p:cNvSpPr>
            <a:spLocks noGrp="1"/>
          </p:cNvSpPr>
          <p:nvPr>
            <p:ph type="sldNum" sz="quarter" idx="10"/>
          </p:nvPr>
        </p:nvSpPr>
        <p:spPr/>
        <p:txBody>
          <a:bodyPr/>
          <a:lstStyle>
            <a:lvl1pPr>
              <a:defRPr>
                <a:solidFill>
                  <a:schemeClr val="bg1"/>
                </a:solidFill>
              </a:defRPr>
            </a:lvl1pPr>
          </a:lstStyle>
          <a:p>
            <a:fld id="{31421AFA-3AE7-4CEA-BC9B-447859BED57B}" type="slidenum">
              <a:rPr lang="en-GB" smtClean="0"/>
              <a:pPr/>
              <a:t>‹#›</a:t>
            </a:fld>
            <a:endParaRPr lang="en-GB" dirty="0"/>
          </a:p>
        </p:txBody>
      </p:sp>
      <p:sp>
        <p:nvSpPr>
          <p:cNvPr id="10" name="Footer Placeholder 4">
            <a:extLst>
              <a:ext uri="{FF2B5EF4-FFF2-40B4-BE49-F238E27FC236}">
                <a16:creationId xmlns:a16="http://schemas.microsoft.com/office/drawing/2014/main" id="{135857DB-8C0B-4148-8AB1-F694D65BFA75}"/>
              </a:ext>
            </a:extLst>
          </p:cNvPr>
          <p:cNvSpPr>
            <a:spLocks noGrp="1"/>
          </p:cNvSpPr>
          <p:nvPr>
            <p:ph type="ftr" sz="quarter" idx="3"/>
          </p:nvPr>
        </p:nvSpPr>
        <p:spPr>
          <a:xfrm>
            <a:off x="2427288" y="6281956"/>
            <a:ext cx="8143876" cy="155656"/>
          </a:xfrm>
          <a:prstGeom prst="rect">
            <a:avLst/>
          </a:prstGeom>
        </p:spPr>
        <p:txBody>
          <a:bodyPr vert="horz" wrap="square" lIns="0" tIns="0" rIns="0" bIns="0" numCol="1" anchor="ctr" anchorCtr="0" compatLnSpc="1">
            <a:prstTxWarp prst="textNoShape">
              <a:avLst/>
            </a:prstTxWarp>
          </a:bodyPr>
          <a:lstStyle>
            <a:lvl1pPr>
              <a:defRPr lang="en-GB" sz="800" baseline="0">
                <a:solidFill>
                  <a:schemeClr val="bg1"/>
                </a:solidFill>
              </a:defRPr>
            </a:lvl1pPr>
          </a:lstStyle>
          <a:p>
            <a:pPr algn="r"/>
            <a:endParaRPr lang="en-GB" dirty="0"/>
          </a:p>
        </p:txBody>
      </p:sp>
      <p:sp>
        <p:nvSpPr>
          <p:cNvPr id="15" name="Date_DateCustomA">
            <a:extLst>
              <a:ext uri="{FF2B5EF4-FFF2-40B4-BE49-F238E27FC236}">
                <a16:creationId xmlns:a16="http://schemas.microsoft.com/office/drawing/2014/main" id="{862E3217-7BDA-45E6-ADB1-C065AF264561}"/>
              </a:ext>
            </a:extLst>
          </p:cNvPr>
          <p:cNvSpPr>
            <a:spLocks noGrp="1"/>
          </p:cNvSpPr>
          <p:nvPr>
            <p:ph type="dt" sz="half" idx="2"/>
          </p:nvPr>
        </p:nvSpPr>
        <p:spPr>
          <a:xfrm>
            <a:off x="10682289" y="6142932"/>
            <a:ext cx="704849" cy="122355"/>
          </a:xfrm>
          <a:prstGeom prst="rect">
            <a:avLst/>
          </a:prstGeom>
        </p:spPr>
        <p:txBody>
          <a:bodyPr vert="horz" wrap="square" lIns="0" tIns="0" rIns="0" bIns="0" numCol="1" anchor="ctr" anchorCtr="0" compatLnSpc="1">
            <a:prstTxWarp prst="textNoShape">
              <a:avLst/>
            </a:prstTxWarp>
          </a:bodyPr>
          <a:lstStyle>
            <a:lvl1pPr>
              <a:defRPr lang="en-GB" sz="800" smtClean="0">
                <a:solidFill>
                  <a:schemeClr val="bg1"/>
                </a:solidFill>
              </a:defRPr>
            </a:lvl1pPr>
          </a:lstStyle>
          <a:p>
            <a:pPr algn="r"/>
            <a:fld id="{9270F80D-0DED-41DC-8003-ACA44099192B}" type="datetime1">
              <a:rPr lang="en-GB" smtClean="0"/>
              <a:t>15/07/2020</a:t>
            </a:fld>
            <a:endParaRPr lang="en-GB" dirty="0"/>
          </a:p>
        </p:txBody>
      </p:sp>
      <p:sp>
        <p:nvSpPr>
          <p:cNvPr id="11" name="Text Placeholder 2">
            <a:extLst>
              <a:ext uri="{FF2B5EF4-FFF2-40B4-BE49-F238E27FC236}">
                <a16:creationId xmlns:a16="http://schemas.microsoft.com/office/drawing/2014/main" id="{FCCD3D23-05BF-4B57-8284-15FF6D12171B}"/>
              </a:ext>
            </a:extLst>
          </p:cNvPr>
          <p:cNvSpPr>
            <a:spLocks noGrp="1"/>
          </p:cNvSpPr>
          <p:nvPr>
            <p:ph type="body" sz="quarter" idx="12" hasCustomPrompt="1"/>
          </p:nvPr>
        </p:nvSpPr>
        <p:spPr>
          <a:xfrm>
            <a:off x="798513" y="6159600"/>
            <a:ext cx="2826000" cy="255600"/>
          </a:xfrm>
          <a:blipFill>
            <a:blip r:embed="rId2"/>
            <a:stretch>
              <a:fillRect/>
            </a:stretch>
          </a:blipFill>
        </p:spPr>
        <p:txBody>
          <a:bodyPr/>
          <a:lstStyle>
            <a:lvl1pPr marL="0" indent="0">
              <a:buNone/>
              <a:defRPr sz="100">
                <a:noFill/>
              </a:defRPr>
            </a:lvl1pPr>
          </a:lstStyle>
          <a:p>
            <a:pPr lvl="0"/>
            <a:r>
              <a:rPr lang="en-US" dirty="0"/>
              <a:t>.</a:t>
            </a:r>
          </a:p>
        </p:txBody>
      </p:sp>
    </p:spTree>
    <p:extLst>
      <p:ext uri="{BB962C8B-B14F-4D97-AF65-F5344CB8AC3E}">
        <p14:creationId xmlns:p14="http://schemas.microsoft.com/office/powerpoint/2010/main" val="1845984652"/>
      </p:ext>
    </p:extLst>
  </p:cSld>
  <p:clrMapOvr>
    <a:overrideClrMapping bg1="lt1" tx1="dk1" bg2="lt2" tx2="dk2" accent1="accent1" accent2="accent2" accent3="accent3" accent4="accent4" accent5="accent5" accent6="accent6" hlink="hlink" folHlink="folHlink"/>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End slide (B)">
    <p:bg>
      <p:bgRef idx="1001">
        <a:schemeClr val="bg1"/>
      </p:bgRef>
    </p:bg>
    <p:spTree>
      <p:nvGrpSpPr>
        <p:cNvPr id="1" name=""/>
        <p:cNvGrpSpPr/>
        <p:nvPr/>
      </p:nvGrpSpPr>
      <p:grpSpPr>
        <a:xfrm>
          <a:off x="0" y="0"/>
          <a:ext cx="0" cy="0"/>
          <a:chOff x="0" y="0"/>
          <a:chExt cx="0" cy="0"/>
        </a:xfrm>
      </p:grpSpPr>
      <p:sp>
        <p:nvSpPr>
          <p:cNvPr id="7" name="Background"/>
          <p:cNvSpPr/>
          <p:nvPr userDrawn="1"/>
        </p:nvSpPr>
        <p:spPr>
          <a:xfrm>
            <a:off x="0" y="0"/>
            <a:ext cx="12190413" cy="6859588"/>
          </a:xfrm>
          <a:prstGeom prst="rect">
            <a:avLst/>
          </a:prstGeom>
          <a:solidFill>
            <a:srgbClr val="006FAD"/>
          </a:solidFill>
          <a:ln>
            <a:noFill/>
          </a:ln>
        </p:spPr>
        <p:style>
          <a:lnRef idx="1">
            <a:schemeClr val="accent1"/>
          </a:lnRef>
          <a:fillRef idx="3">
            <a:schemeClr val="accent1"/>
          </a:fillRef>
          <a:effectRef idx="2">
            <a:schemeClr val="accent1"/>
          </a:effectRef>
          <a:fontRef idx="minor">
            <a:schemeClr val="lt1"/>
          </a:fontRef>
        </p:style>
        <p:txBody>
          <a:bodyPr lIns="91438" tIns="45719" rIns="91438" bIns="45719" rtlCol="0" anchor="ctr"/>
          <a:lstStyle/>
          <a:p>
            <a:pPr algn="ctr"/>
            <a:endParaRPr lang="en-GB" noProof="0" dirty="0"/>
          </a:p>
        </p:txBody>
      </p:sp>
      <p:sp>
        <p:nvSpPr>
          <p:cNvPr id="15" name="Title 1">
            <a:extLst>
              <a:ext uri="{FF2B5EF4-FFF2-40B4-BE49-F238E27FC236}">
                <a16:creationId xmlns:a16="http://schemas.microsoft.com/office/drawing/2014/main" id="{07DF7DBE-6CC3-4F9E-A396-E82820B89EC7}"/>
              </a:ext>
            </a:extLst>
          </p:cNvPr>
          <p:cNvSpPr>
            <a:spLocks noGrp="1"/>
          </p:cNvSpPr>
          <p:nvPr>
            <p:ph type="title" hasCustomPrompt="1"/>
          </p:nvPr>
        </p:nvSpPr>
        <p:spPr>
          <a:xfrm>
            <a:off x="798514" y="452544"/>
            <a:ext cx="4886324" cy="4432966"/>
          </a:xfrm>
        </p:spPr>
        <p:txBody>
          <a:bodyPr/>
          <a:lstStyle>
            <a:lvl1pPr>
              <a:defRPr>
                <a:solidFill>
                  <a:schemeClr val="bg1"/>
                </a:solidFill>
              </a:defRPr>
            </a:lvl1pPr>
          </a:lstStyle>
          <a:p>
            <a:r>
              <a:rPr lang="en-GB" dirty="0"/>
              <a:t>Thank you</a:t>
            </a:r>
          </a:p>
        </p:txBody>
      </p:sp>
      <p:sp>
        <p:nvSpPr>
          <p:cNvPr id="10" name="Text Placeholder 5">
            <a:extLst>
              <a:ext uri="{FF2B5EF4-FFF2-40B4-BE49-F238E27FC236}">
                <a16:creationId xmlns:a16="http://schemas.microsoft.com/office/drawing/2014/main" id="{7AAE5DB4-A422-4286-935C-1ABCA4CCEFA2}"/>
              </a:ext>
            </a:extLst>
          </p:cNvPr>
          <p:cNvSpPr>
            <a:spLocks noGrp="1"/>
          </p:cNvSpPr>
          <p:nvPr>
            <p:ph type="body" sz="quarter" idx="11" hasCustomPrompt="1"/>
          </p:nvPr>
        </p:nvSpPr>
        <p:spPr>
          <a:xfrm>
            <a:off x="798514" y="4971350"/>
            <a:ext cx="4886324" cy="365455"/>
          </a:xfrm>
        </p:spPr>
        <p:txBody>
          <a:bodyPr lIns="0" anchor="b" anchorCtr="0"/>
          <a:lstStyle>
            <a:lvl1pPr marL="0" indent="0">
              <a:buFont typeface="Arial" panose="020B0604020202020204" pitchFamily="34" charset="0"/>
              <a:buChar char="​"/>
              <a:defRPr sz="1600">
                <a:solidFill>
                  <a:schemeClr val="bg1"/>
                </a:solidFill>
              </a:defRPr>
            </a:lvl1pPr>
          </a:lstStyle>
          <a:p>
            <a:pPr lvl="0"/>
            <a:r>
              <a:rPr lang="en-GB"/>
              <a:t>Name, Department </a:t>
            </a:r>
            <a:endParaRPr lang="en-GB" dirty="0"/>
          </a:p>
        </p:txBody>
      </p:sp>
      <p:sp>
        <p:nvSpPr>
          <p:cNvPr id="6" name="Text Placeholder 5">
            <a:extLst>
              <a:ext uri="{FF2B5EF4-FFF2-40B4-BE49-F238E27FC236}">
                <a16:creationId xmlns:a16="http://schemas.microsoft.com/office/drawing/2014/main" id="{9B862EE0-F879-436B-A5EA-70A7F83ABF80}"/>
              </a:ext>
            </a:extLst>
          </p:cNvPr>
          <p:cNvSpPr>
            <a:spLocks noGrp="1"/>
          </p:cNvSpPr>
          <p:nvPr>
            <p:ph type="body" sz="quarter" idx="12" hasCustomPrompt="1"/>
          </p:nvPr>
        </p:nvSpPr>
        <p:spPr>
          <a:xfrm>
            <a:off x="798514" y="5334000"/>
            <a:ext cx="4886324" cy="424412"/>
          </a:xfrm>
        </p:spPr>
        <p:txBody>
          <a:bodyPr/>
          <a:lstStyle>
            <a:lvl1pPr marL="0" indent="0">
              <a:spcAft>
                <a:spcPts val="0"/>
              </a:spcAft>
              <a:buFontTx/>
              <a:buNone/>
              <a:defRPr sz="1600">
                <a:solidFill>
                  <a:schemeClr val="bg1"/>
                </a:solidFill>
              </a:defRPr>
            </a:lvl1pPr>
            <a:lvl2pPr marL="396000" indent="0">
              <a:buFontTx/>
              <a:buNone/>
              <a:defRPr sz="1600">
                <a:solidFill>
                  <a:schemeClr val="bg1"/>
                </a:solidFill>
              </a:defRPr>
            </a:lvl2pPr>
            <a:lvl3pPr marL="727200" indent="0">
              <a:buFontTx/>
              <a:buNone/>
              <a:defRPr sz="1600">
                <a:solidFill>
                  <a:schemeClr val="bg1"/>
                </a:solidFill>
              </a:defRPr>
            </a:lvl3pPr>
            <a:lvl4pPr>
              <a:buFontTx/>
              <a:buNone/>
              <a:defRPr sz="1600">
                <a:solidFill>
                  <a:schemeClr val="bg1"/>
                </a:solidFill>
              </a:defRPr>
            </a:lvl4pPr>
            <a:lvl5pPr>
              <a:buFontTx/>
              <a:buNone/>
              <a:defRPr sz="1600">
                <a:solidFill>
                  <a:schemeClr val="bg1"/>
                </a:solidFill>
              </a:defRPr>
            </a:lvl5pPr>
          </a:lstStyle>
          <a:p>
            <a:pPr lvl="0"/>
            <a:r>
              <a:rPr lang="en-GB"/>
              <a:t>xxx@ramboll.com</a:t>
            </a:r>
            <a:endParaRPr lang="en-GB" dirty="0"/>
          </a:p>
        </p:txBody>
      </p:sp>
      <p:sp>
        <p:nvSpPr>
          <p:cNvPr id="12" name="SD_FLD_DocumentDate"/>
          <p:cNvSpPr txBox="1"/>
          <p:nvPr userDrawn="1"/>
        </p:nvSpPr>
        <p:spPr bwMode="auto">
          <a:xfrm>
            <a:off x="6092207" y="6281954"/>
            <a:ext cx="5260115" cy="158437"/>
          </a:xfrm>
          <a:prstGeom prst="rect">
            <a:avLst/>
          </a:prstGeom>
          <a:noFill/>
          <a:ln w="9525">
            <a:noFill/>
            <a:miter lim="800000"/>
            <a:headEnd/>
            <a:tailEnd/>
          </a:ln>
          <a:effectLst/>
        </p:spPr>
        <p:txBody>
          <a:bodyPr vert="horz" wrap="square" lIns="35999" tIns="0" rIns="0" bIns="0" numCol="1" rtlCol="0" anchor="ctr" anchorCtr="0" compatLnSpc="1">
            <a:prstTxWarp prst="textNoShape">
              <a:avLst/>
            </a:prstTxWarp>
            <a:noAutofit/>
          </a:bodyPr>
          <a:lstStyle/>
          <a:p>
            <a:pPr marL="0" marR="0" indent="0" algn="r" defTabSz="457189" rtl="0" eaLnBrk="0" fontAlgn="base" latinLnBrk="0" hangingPunct="0">
              <a:lnSpc>
                <a:spcPct val="100000"/>
              </a:lnSpc>
              <a:spcBef>
                <a:spcPts val="480"/>
              </a:spcBef>
              <a:spcAft>
                <a:spcPts val="0"/>
              </a:spcAft>
              <a:buClrTx/>
              <a:buSzTx/>
              <a:tabLst/>
            </a:pPr>
            <a:endParaRPr kumimoji="0" lang="en-GB" sz="800" b="0" i="0" u="none" strike="noStrike" kern="1200" cap="all" spc="0" normalizeH="0" baseline="0" noProof="0" dirty="0">
              <a:ln>
                <a:noFill/>
              </a:ln>
              <a:solidFill>
                <a:schemeClr val="bg1"/>
              </a:solidFill>
              <a:effectLst/>
              <a:uLnTx/>
              <a:uFillTx/>
              <a:latin typeface="Verdana"/>
              <a:ea typeface="Verdana" pitchFamily="34" charset="0"/>
              <a:cs typeface="Verdana" pitchFamily="34" charset="0"/>
            </a:endParaRPr>
          </a:p>
        </p:txBody>
      </p:sp>
      <p:sp>
        <p:nvSpPr>
          <p:cNvPr id="13" name="SD_FLD_Name"/>
          <p:cNvSpPr txBox="1"/>
          <p:nvPr userDrawn="1"/>
        </p:nvSpPr>
        <p:spPr bwMode="auto">
          <a:xfrm>
            <a:off x="6092207" y="6129519"/>
            <a:ext cx="5260115" cy="158437"/>
          </a:xfrm>
          <a:prstGeom prst="rect">
            <a:avLst/>
          </a:prstGeom>
          <a:noFill/>
          <a:ln w="9525">
            <a:noFill/>
            <a:miter lim="800000"/>
            <a:headEnd/>
            <a:tailEnd/>
          </a:ln>
          <a:effectLst/>
        </p:spPr>
        <p:txBody>
          <a:bodyPr vert="horz" wrap="square" lIns="35999" tIns="0" rIns="0" bIns="0" numCol="1" rtlCol="0" anchor="ctr" anchorCtr="0" compatLnSpc="1">
            <a:prstTxWarp prst="textNoShape">
              <a:avLst/>
            </a:prstTxWarp>
            <a:noAutofit/>
          </a:bodyPr>
          <a:lstStyle/>
          <a:p>
            <a:pPr marL="0" marR="0" indent="0" algn="r" defTabSz="457189" rtl="0" eaLnBrk="0" fontAlgn="base" latinLnBrk="0" hangingPunct="0">
              <a:lnSpc>
                <a:spcPct val="100000"/>
              </a:lnSpc>
              <a:spcBef>
                <a:spcPts val="480"/>
              </a:spcBef>
              <a:spcAft>
                <a:spcPts val="0"/>
              </a:spcAft>
              <a:buClrTx/>
              <a:buSzTx/>
              <a:tabLst/>
            </a:pPr>
            <a:endParaRPr kumimoji="0" lang="en-GB" sz="800" b="0" i="0" u="none" strike="noStrike" kern="1200" cap="all" spc="0" normalizeH="0" baseline="0" noProof="0" dirty="0">
              <a:ln>
                <a:noFill/>
              </a:ln>
              <a:solidFill>
                <a:schemeClr val="bg1"/>
              </a:solidFill>
              <a:effectLst/>
              <a:uLnTx/>
              <a:uFillTx/>
              <a:latin typeface="Verdana"/>
              <a:ea typeface="Verdana" pitchFamily="34" charset="0"/>
              <a:cs typeface="Verdana" pitchFamily="34" charset="0"/>
            </a:endParaRPr>
          </a:p>
        </p:txBody>
      </p:sp>
      <p:sp>
        <p:nvSpPr>
          <p:cNvPr id="3" name="Slide Number Placeholder 2"/>
          <p:cNvSpPr>
            <a:spLocks noGrp="1"/>
          </p:cNvSpPr>
          <p:nvPr>
            <p:ph type="sldNum" sz="quarter" idx="10"/>
          </p:nvPr>
        </p:nvSpPr>
        <p:spPr/>
        <p:txBody>
          <a:bodyPr/>
          <a:lstStyle>
            <a:lvl1pPr>
              <a:defRPr>
                <a:solidFill>
                  <a:schemeClr val="bg1"/>
                </a:solidFill>
              </a:defRPr>
            </a:lvl1pPr>
          </a:lstStyle>
          <a:p>
            <a:fld id="{31421AFA-3AE7-4CEA-BC9B-447859BED57B}" type="slidenum">
              <a:rPr lang="en-GB" smtClean="0"/>
              <a:pPr/>
              <a:t>‹#›</a:t>
            </a:fld>
            <a:endParaRPr lang="en-GB" dirty="0"/>
          </a:p>
        </p:txBody>
      </p:sp>
      <p:sp>
        <p:nvSpPr>
          <p:cNvPr id="14" name="Footer Placeholder 4">
            <a:extLst>
              <a:ext uri="{FF2B5EF4-FFF2-40B4-BE49-F238E27FC236}">
                <a16:creationId xmlns:a16="http://schemas.microsoft.com/office/drawing/2014/main" id="{09855619-46E8-4B12-8D5A-DE355202193B}"/>
              </a:ext>
            </a:extLst>
          </p:cNvPr>
          <p:cNvSpPr>
            <a:spLocks noGrp="1"/>
          </p:cNvSpPr>
          <p:nvPr>
            <p:ph type="ftr" sz="quarter" idx="3"/>
          </p:nvPr>
        </p:nvSpPr>
        <p:spPr>
          <a:xfrm>
            <a:off x="2427288" y="6281956"/>
            <a:ext cx="8143876" cy="155656"/>
          </a:xfrm>
          <a:prstGeom prst="rect">
            <a:avLst/>
          </a:prstGeom>
        </p:spPr>
        <p:txBody>
          <a:bodyPr vert="horz" wrap="square" lIns="0" tIns="0" rIns="0" bIns="0" numCol="1" anchor="ctr" anchorCtr="0" compatLnSpc="1">
            <a:prstTxWarp prst="textNoShape">
              <a:avLst/>
            </a:prstTxWarp>
          </a:bodyPr>
          <a:lstStyle>
            <a:lvl1pPr>
              <a:defRPr lang="en-GB" sz="800" baseline="0">
                <a:solidFill>
                  <a:schemeClr val="bg1"/>
                </a:solidFill>
              </a:defRPr>
            </a:lvl1pPr>
          </a:lstStyle>
          <a:p>
            <a:pPr algn="r"/>
            <a:endParaRPr lang="en-GB" dirty="0"/>
          </a:p>
        </p:txBody>
      </p:sp>
      <p:sp>
        <p:nvSpPr>
          <p:cNvPr id="18" name="Date_DateCustomA">
            <a:extLst>
              <a:ext uri="{FF2B5EF4-FFF2-40B4-BE49-F238E27FC236}">
                <a16:creationId xmlns:a16="http://schemas.microsoft.com/office/drawing/2014/main" id="{9CA6E42C-D397-4857-89FC-8B948A957D40}"/>
              </a:ext>
            </a:extLst>
          </p:cNvPr>
          <p:cNvSpPr>
            <a:spLocks noGrp="1"/>
          </p:cNvSpPr>
          <p:nvPr>
            <p:ph type="dt" sz="half" idx="2"/>
          </p:nvPr>
        </p:nvSpPr>
        <p:spPr>
          <a:xfrm>
            <a:off x="10682289" y="6142932"/>
            <a:ext cx="704849" cy="122355"/>
          </a:xfrm>
          <a:prstGeom prst="rect">
            <a:avLst/>
          </a:prstGeom>
        </p:spPr>
        <p:txBody>
          <a:bodyPr vert="horz" wrap="square" lIns="0" tIns="0" rIns="0" bIns="0" numCol="1" anchor="ctr" anchorCtr="0" compatLnSpc="1">
            <a:prstTxWarp prst="textNoShape">
              <a:avLst/>
            </a:prstTxWarp>
          </a:bodyPr>
          <a:lstStyle>
            <a:lvl1pPr>
              <a:defRPr lang="en-GB" sz="800" smtClean="0">
                <a:solidFill>
                  <a:schemeClr val="bg1"/>
                </a:solidFill>
              </a:defRPr>
            </a:lvl1pPr>
          </a:lstStyle>
          <a:p>
            <a:pPr algn="r"/>
            <a:fld id="{5E849237-3873-4459-A547-67B1C8011873}" type="datetime1">
              <a:rPr lang="en-GB" smtClean="0"/>
              <a:t>15/07/2020</a:t>
            </a:fld>
            <a:endParaRPr lang="en-GB" dirty="0"/>
          </a:p>
        </p:txBody>
      </p:sp>
      <p:pic>
        <p:nvPicPr>
          <p:cNvPr id="17" name="Picture 16">
            <a:extLst>
              <a:ext uri="{FF2B5EF4-FFF2-40B4-BE49-F238E27FC236}">
                <a16:creationId xmlns:a16="http://schemas.microsoft.com/office/drawing/2014/main" id="{649BD8C4-6612-438B-81F5-53DD9DF90E70}"/>
              </a:ext>
            </a:extLst>
          </p:cNvPr>
          <p:cNvPicPr>
            <a:picLocks noChangeAspect="1"/>
          </p:cNvPicPr>
          <p:nvPr userDrawn="1"/>
        </p:nvPicPr>
        <p:blipFill>
          <a:blip r:embed="rId2"/>
          <a:stretch>
            <a:fillRect/>
          </a:stretch>
        </p:blipFill>
        <p:spPr>
          <a:xfrm>
            <a:off x="798513" y="6159600"/>
            <a:ext cx="2826457" cy="255600"/>
          </a:xfrm>
          <a:prstGeom prst="rect">
            <a:avLst/>
          </a:prstGeom>
        </p:spPr>
      </p:pic>
    </p:spTree>
    <p:extLst>
      <p:ext uri="{BB962C8B-B14F-4D97-AF65-F5344CB8AC3E}">
        <p14:creationId xmlns:p14="http://schemas.microsoft.com/office/powerpoint/2010/main" val="323992266"/>
      </p:ext>
    </p:extLst>
  </p:cSld>
  <p:clrMapOvr>
    <a:overrideClrMapping bg1="lt1" tx1="dk1" bg2="lt2" tx2="dk2" accent1="accent1" accent2="accent2" accent3="accent3" accent4="accent4" accent5="accent5" accent6="accent6" hlink="hlink" folHlink="folHlink"/>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End slide (C)">
    <p:bg>
      <p:bgRef idx="1001">
        <a:schemeClr val="bg1"/>
      </p:bgRef>
    </p:bg>
    <p:spTree>
      <p:nvGrpSpPr>
        <p:cNvPr id="1" name=""/>
        <p:cNvGrpSpPr/>
        <p:nvPr/>
      </p:nvGrpSpPr>
      <p:grpSpPr>
        <a:xfrm>
          <a:off x="0" y="0"/>
          <a:ext cx="0" cy="0"/>
          <a:chOff x="0" y="0"/>
          <a:chExt cx="0" cy="0"/>
        </a:xfrm>
      </p:grpSpPr>
      <p:sp>
        <p:nvSpPr>
          <p:cNvPr id="7" name="Background"/>
          <p:cNvSpPr/>
          <p:nvPr userDrawn="1"/>
        </p:nvSpPr>
        <p:spPr>
          <a:xfrm>
            <a:off x="0" y="0"/>
            <a:ext cx="12190413" cy="6859588"/>
          </a:xfrm>
          <a:prstGeom prst="rect">
            <a:avLst/>
          </a:prstGeom>
          <a:solidFill>
            <a:srgbClr val="006FAD"/>
          </a:solidFill>
          <a:ln>
            <a:noFill/>
          </a:ln>
        </p:spPr>
        <p:style>
          <a:lnRef idx="1">
            <a:schemeClr val="accent1"/>
          </a:lnRef>
          <a:fillRef idx="3">
            <a:schemeClr val="accent1"/>
          </a:fillRef>
          <a:effectRef idx="2">
            <a:schemeClr val="accent1"/>
          </a:effectRef>
          <a:fontRef idx="minor">
            <a:schemeClr val="lt1"/>
          </a:fontRef>
        </p:style>
        <p:txBody>
          <a:bodyPr lIns="91438" tIns="45719" rIns="91438" bIns="45719" rtlCol="0" anchor="ctr"/>
          <a:lstStyle/>
          <a:p>
            <a:pPr algn="ctr"/>
            <a:endParaRPr lang="en-GB" noProof="0" dirty="0"/>
          </a:p>
        </p:txBody>
      </p:sp>
      <p:pic>
        <p:nvPicPr>
          <p:cNvPr id="5" name="Picture 4">
            <a:extLst>
              <a:ext uri="{FF2B5EF4-FFF2-40B4-BE49-F238E27FC236}">
                <a16:creationId xmlns:a16="http://schemas.microsoft.com/office/drawing/2014/main" id="{550DA34D-CD01-4059-B449-4DCD238F6AE1}"/>
              </a:ext>
            </a:extLst>
          </p:cNvPr>
          <p:cNvPicPr>
            <a:picLocks noChangeAspect="1"/>
          </p:cNvPicPr>
          <p:nvPr userDrawn="1"/>
        </p:nvPicPr>
        <p:blipFill>
          <a:blip r:embed="rId2"/>
          <a:stretch>
            <a:fillRect/>
          </a:stretch>
        </p:blipFill>
        <p:spPr>
          <a:xfrm>
            <a:off x="0" y="1240"/>
            <a:ext cx="12190413" cy="6857108"/>
          </a:xfrm>
          <a:prstGeom prst="rect">
            <a:avLst/>
          </a:prstGeom>
        </p:spPr>
      </p:pic>
      <p:sp>
        <p:nvSpPr>
          <p:cNvPr id="12" name="SD_FLD_DocumentDate"/>
          <p:cNvSpPr txBox="1"/>
          <p:nvPr userDrawn="1"/>
        </p:nvSpPr>
        <p:spPr bwMode="auto">
          <a:xfrm>
            <a:off x="6092207" y="6281954"/>
            <a:ext cx="5260115" cy="158437"/>
          </a:xfrm>
          <a:prstGeom prst="rect">
            <a:avLst/>
          </a:prstGeom>
          <a:noFill/>
          <a:ln w="9525">
            <a:noFill/>
            <a:miter lim="800000"/>
            <a:headEnd/>
            <a:tailEnd/>
          </a:ln>
          <a:effectLst/>
        </p:spPr>
        <p:txBody>
          <a:bodyPr vert="horz" wrap="square" lIns="35999" tIns="0" rIns="0" bIns="0" numCol="1" rtlCol="0" anchor="ctr" anchorCtr="0" compatLnSpc="1">
            <a:prstTxWarp prst="textNoShape">
              <a:avLst/>
            </a:prstTxWarp>
            <a:noAutofit/>
          </a:bodyPr>
          <a:lstStyle/>
          <a:p>
            <a:pPr marL="0" marR="0" indent="0" algn="r" defTabSz="457189" rtl="0" eaLnBrk="0" fontAlgn="base" latinLnBrk="0" hangingPunct="0">
              <a:lnSpc>
                <a:spcPct val="100000"/>
              </a:lnSpc>
              <a:spcBef>
                <a:spcPts val="480"/>
              </a:spcBef>
              <a:spcAft>
                <a:spcPts val="0"/>
              </a:spcAft>
              <a:buClrTx/>
              <a:buSzTx/>
              <a:tabLst/>
            </a:pPr>
            <a:endParaRPr kumimoji="0" lang="en-GB" sz="800" b="0" i="0" u="none" strike="noStrike" kern="1200" cap="all" spc="0" normalizeH="0" baseline="0" noProof="0" dirty="0">
              <a:ln>
                <a:noFill/>
              </a:ln>
              <a:solidFill>
                <a:schemeClr val="bg1"/>
              </a:solidFill>
              <a:effectLst/>
              <a:uLnTx/>
              <a:uFillTx/>
              <a:latin typeface="Verdana"/>
              <a:ea typeface="Verdana" pitchFamily="34" charset="0"/>
              <a:cs typeface="Verdana" pitchFamily="34" charset="0"/>
            </a:endParaRPr>
          </a:p>
        </p:txBody>
      </p:sp>
      <p:sp>
        <p:nvSpPr>
          <p:cNvPr id="13" name="SD_FLD_Name"/>
          <p:cNvSpPr txBox="1"/>
          <p:nvPr userDrawn="1"/>
        </p:nvSpPr>
        <p:spPr bwMode="auto">
          <a:xfrm>
            <a:off x="6092207" y="6129519"/>
            <a:ext cx="5260115" cy="158437"/>
          </a:xfrm>
          <a:prstGeom prst="rect">
            <a:avLst/>
          </a:prstGeom>
          <a:noFill/>
          <a:ln w="9525">
            <a:noFill/>
            <a:miter lim="800000"/>
            <a:headEnd/>
            <a:tailEnd/>
          </a:ln>
          <a:effectLst/>
        </p:spPr>
        <p:txBody>
          <a:bodyPr vert="horz" wrap="square" lIns="35999" tIns="0" rIns="0" bIns="0" numCol="1" rtlCol="0" anchor="ctr" anchorCtr="0" compatLnSpc="1">
            <a:prstTxWarp prst="textNoShape">
              <a:avLst/>
            </a:prstTxWarp>
            <a:noAutofit/>
          </a:bodyPr>
          <a:lstStyle/>
          <a:p>
            <a:pPr marL="0" marR="0" indent="0" algn="r" defTabSz="457189" rtl="0" eaLnBrk="0" fontAlgn="base" latinLnBrk="0" hangingPunct="0">
              <a:lnSpc>
                <a:spcPct val="100000"/>
              </a:lnSpc>
              <a:spcBef>
                <a:spcPts val="480"/>
              </a:spcBef>
              <a:spcAft>
                <a:spcPts val="0"/>
              </a:spcAft>
              <a:buClrTx/>
              <a:buSzTx/>
              <a:tabLst/>
            </a:pPr>
            <a:endParaRPr kumimoji="0" lang="en-GB" sz="800" b="0" i="0" u="none" strike="noStrike" kern="1200" cap="all" spc="0" normalizeH="0" baseline="0" noProof="0" dirty="0">
              <a:ln>
                <a:noFill/>
              </a:ln>
              <a:solidFill>
                <a:schemeClr val="bg1"/>
              </a:solidFill>
              <a:effectLst/>
              <a:uLnTx/>
              <a:uFillTx/>
              <a:latin typeface="Verdana"/>
              <a:ea typeface="Verdana" pitchFamily="34" charset="0"/>
              <a:cs typeface="Verdana" pitchFamily="34" charset="0"/>
            </a:endParaRPr>
          </a:p>
        </p:txBody>
      </p:sp>
      <p:sp>
        <p:nvSpPr>
          <p:cNvPr id="3" name="Slide Number Placeholder 2"/>
          <p:cNvSpPr>
            <a:spLocks noGrp="1"/>
          </p:cNvSpPr>
          <p:nvPr>
            <p:ph type="sldNum" sz="quarter" idx="10"/>
          </p:nvPr>
        </p:nvSpPr>
        <p:spPr/>
        <p:txBody>
          <a:bodyPr/>
          <a:lstStyle>
            <a:lvl1pPr>
              <a:defRPr>
                <a:solidFill>
                  <a:schemeClr val="bg1"/>
                </a:solidFill>
              </a:defRPr>
            </a:lvl1pPr>
          </a:lstStyle>
          <a:p>
            <a:fld id="{31421AFA-3AE7-4CEA-BC9B-447859BED57B}" type="slidenum">
              <a:rPr lang="en-GB" smtClean="0"/>
              <a:pPr/>
              <a:t>‹#›</a:t>
            </a:fld>
            <a:endParaRPr lang="en-GB" dirty="0"/>
          </a:p>
        </p:txBody>
      </p:sp>
      <p:sp>
        <p:nvSpPr>
          <p:cNvPr id="10" name="Footer Placeholder 4">
            <a:extLst>
              <a:ext uri="{FF2B5EF4-FFF2-40B4-BE49-F238E27FC236}">
                <a16:creationId xmlns:a16="http://schemas.microsoft.com/office/drawing/2014/main" id="{135857DB-8C0B-4148-8AB1-F694D65BFA75}"/>
              </a:ext>
            </a:extLst>
          </p:cNvPr>
          <p:cNvSpPr>
            <a:spLocks noGrp="1"/>
          </p:cNvSpPr>
          <p:nvPr>
            <p:ph type="ftr" sz="quarter" idx="3"/>
          </p:nvPr>
        </p:nvSpPr>
        <p:spPr>
          <a:xfrm>
            <a:off x="2427288" y="6281956"/>
            <a:ext cx="8143876" cy="155656"/>
          </a:xfrm>
          <a:prstGeom prst="rect">
            <a:avLst/>
          </a:prstGeom>
        </p:spPr>
        <p:txBody>
          <a:bodyPr vert="horz" wrap="square" lIns="0" tIns="0" rIns="0" bIns="0" numCol="1" anchor="ctr" anchorCtr="0" compatLnSpc="1">
            <a:prstTxWarp prst="textNoShape">
              <a:avLst/>
            </a:prstTxWarp>
          </a:bodyPr>
          <a:lstStyle>
            <a:lvl1pPr>
              <a:defRPr lang="en-GB" sz="800" baseline="0">
                <a:solidFill>
                  <a:schemeClr val="bg1"/>
                </a:solidFill>
              </a:defRPr>
            </a:lvl1pPr>
          </a:lstStyle>
          <a:p>
            <a:pPr algn="r"/>
            <a:endParaRPr lang="en-GB" dirty="0"/>
          </a:p>
        </p:txBody>
      </p:sp>
      <p:sp>
        <p:nvSpPr>
          <p:cNvPr id="15" name="Date_DateCustomA">
            <a:extLst>
              <a:ext uri="{FF2B5EF4-FFF2-40B4-BE49-F238E27FC236}">
                <a16:creationId xmlns:a16="http://schemas.microsoft.com/office/drawing/2014/main" id="{862E3217-7BDA-45E6-ADB1-C065AF264561}"/>
              </a:ext>
            </a:extLst>
          </p:cNvPr>
          <p:cNvSpPr>
            <a:spLocks noGrp="1"/>
          </p:cNvSpPr>
          <p:nvPr>
            <p:ph type="dt" sz="half" idx="2"/>
          </p:nvPr>
        </p:nvSpPr>
        <p:spPr>
          <a:xfrm>
            <a:off x="10682289" y="6142932"/>
            <a:ext cx="704849" cy="122355"/>
          </a:xfrm>
          <a:prstGeom prst="rect">
            <a:avLst/>
          </a:prstGeom>
        </p:spPr>
        <p:txBody>
          <a:bodyPr vert="horz" wrap="square" lIns="0" tIns="0" rIns="0" bIns="0" numCol="1" anchor="ctr" anchorCtr="0" compatLnSpc="1">
            <a:prstTxWarp prst="textNoShape">
              <a:avLst/>
            </a:prstTxWarp>
          </a:bodyPr>
          <a:lstStyle>
            <a:lvl1pPr>
              <a:defRPr lang="en-GB" sz="800" smtClean="0">
                <a:solidFill>
                  <a:schemeClr val="bg1"/>
                </a:solidFill>
              </a:defRPr>
            </a:lvl1pPr>
          </a:lstStyle>
          <a:p>
            <a:pPr algn="r"/>
            <a:fld id="{9270F80D-0DED-41DC-8003-ACA44099192B}" type="datetime1">
              <a:rPr lang="en-GB" smtClean="0"/>
              <a:t>15/07/2020</a:t>
            </a:fld>
            <a:endParaRPr lang="en-GB" dirty="0"/>
          </a:p>
        </p:txBody>
      </p:sp>
    </p:spTree>
    <p:extLst>
      <p:ext uri="{BB962C8B-B14F-4D97-AF65-F5344CB8AC3E}">
        <p14:creationId xmlns:p14="http://schemas.microsoft.com/office/powerpoint/2010/main" val="3982690067"/>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Breaker (A)">
    <p:spTree>
      <p:nvGrpSpPr>
        <p:cNvPr id="1" name=""/>
        <p:cNvGrpSpPr/>
        <p:nvPr/>
      </p:nvGrpSpPr>
      <p:grpSpPr>
        <a:xfrm>
          <a:off x="0" y="0"/>
          <a:ext cx="0" cy="0"/>
          <a:chOff x="0" y="0"/>
          <a:chExt cx="0" cy="0"/>
        </a:xfrm>
      </p:grpSpPr>
      <p:sp>
        <p:nvSpPr>
          <p:cNvPr id="7" name="Background"/>
          <p:cNvSpPr/>
          <p:nvPr userDrawn="1"/>
        </p:nvSpPr>
        <p:spPr>
          <a:xfrm>
            <a:off x="0" y="0"/>
            <a:ext cx="12190413" cy="6859588"/>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lIns="91438" tIns="45719" rIns="91438" bIns="45719" rtlCol="0" anchor="ctr"/>
          <a:lstStyle/>
          <a:p>
            <a:pPr algn="ctr"/>
            <a:endParaRPr lang="en-GB" noProof="0" dirty="0"/>
          </a:p>
        </p:txBody>
      </p:sp>
      <p:sp>
        <p:nvSpPr>
          <p:cNvPr id="24" name="Title 1">
            <a:extLst>
              <a:ext uri="{FF2B5EF4-FFF2-40B4-BE49-F238E27FC236}">
                <a16:creationId xmlns:a16="http://schemas.microsoft.com/office/drawing/2014/main" id="{205C9348-6845-4A4F-958A-4A052BC8EDF6}"/>
              </a:ext>
            </a:extLst>
          </p:cNvPr>
          <p:cNvSpPr>
            <a:spLocks noGrp="1"/>
          </p:cNvSpPr>
          <p:nvPr>
            <p:ph type="title" hasCustomPrompt="1"/>
          </p:nvPr>
        </p:nvSpPr>
        <p:spPr>
          <a:xfrm>
            <a:off x="798513" y="452543"/>
            <a:ext cx="7329487" cy="5255844"/>
          </a:xfrm>
        </p:spPr>
        <p:txBody>
          <a:bodyPr/>
          <a:lstStyle>
            <a:lvl1pPr>
              <a:defRPr sz="4800">
                <a:solidFill>
                  <a:schemeClr val="bg1"/>
                </a:solidFill>
              </a:defRPr>
            </a:lvl1pPr>
          </a:lstStyle>
          <a:p>
            <a:r>
              <a:rPr lang="en-GB" dirty="0"/>
              <a:t>Breaker text</a:t>
            </a:r>
          </a:p>
        </p:txBody>
      </p:sp>
      <p:sp>
        <p:nvSpPr>
          <p:cNvPr id="12" name="SD_FLD_DocumentDate"/>
          <p:cNvSpPr txBox="1"/>
          <p:nvPr userDrawn="1"/>
        </p:nvSpPr>
        <p:spPr bwMode="auto">
          <a:xfrm>
            <a:off x="6092207" y="6281954"/>
            <a:ext cx="5260115" cy="158437"/>
          </a:xfrm>
          <a:prstGeom prst="rect">
            <a:avLst/>
          </a:prstGeom>
          <a:noFill/>
          <a:ln w="9525">
            <a:noFill/>
            <a:miter lim="800000"/>
            <a:headEnd/>
            <a:tailEnd/>
          </a:ln>
          <a:effectLst/>
        </p:spPr>
        <p:txBody>
          <a:bodyPr vert="horz" wrap="square" lIns="35999" tIns="0" rIns="0" bIns="0" numCol="1" rtlCol="0" anchor="ctr" anchorCtr="0" compatLnSpc="1">
            <a:prstTxWarp prst="textNoShape">
              <a:avLst/>
            </a:prstTxWarp>
            <a:noAutofit/>
          </a:bodyPr>
          <a:lstStyle/>
          <a:p>
            <a:pPr marL="0" marR="0" indent="0" algn="r" defTabSz="457189" rtl="0" eaLnBrk="0" fontAlgn="base" latinLnBrk="0" hangingPunct="0">
              <a:lnSpc>
                <a:spcPct val="100000"/>
              </a:lnSpc>
              <a:spcBef>
                <a:spcPts val="480"/>
              </a:spcBef>
              <a:spcAft>
                <a:spcPts val="0"/>
              </a:spcAft>
              <a:buClrTx/>
              <a:buSzTx/>
              <a:tabLst/>
            </a:pPr>
            <a:endParaRPr kumimoji="0" lang="en-GB" sz="800" b="0" i="0" u="none" strike="noStrike" kern="1200" cap="all" spc="0" normalizeH="0" baseline="0" noProof="0" dirty="0">
              <a:ln>
                <a:noFill/>
              </a:ln>
              <a:solidFill>
                <a:schemeClr val="bg1"/>
              </a:solidFill>
              <a:effectLst/>
              <a:uLnTx/>
              <a:uFillTx/>
              <a:latin typeface="Verdana"/>
              <a:ea typeface="Verdana" pitchFamily="34" charset="0"/>
              <a:cs typeface="Verdana" pitchFamily="34" charset="0"/>
            </a:endParaRPr>
          </a:p>
        </p:txBody>
      </p:sp>
      <p:sp>
        <p:nvSpPr>
          <p:cNvPr id="13" name="SD_FLD_Name"/>
          <p:cNvSpPr txBox="1"/>
          <p:nvPr userDrawn="1"/>
        </p:nvSpPr>
        <p:spPr bwMode="auto">
          <a:xfrm>
            <a:off x="6092207" y="6129519"/>
            <a:ext cx="5260115" cy="158437"/>
          </a:xfrm>
          <a:prstGeom prst="rect">
            <a:avLst/>
          </a:prstGeom>
          <a:noFill/>
          <a:ln w="9525">
            <a:noFill/>
            <a:miter lim="800000"/>
            <a:headEnd/>
            <a:tailEnd/>
          </a:ln>
          <a:effectLst/>
        </p:spPr>
        <p:txBody>
          <a:bodyPr vert="horz" wrap="square" lIns="35999" tIns="0" rIns="0" bIns="0" numCol="1" rtlCol="0" anchor="ctr" anchorCtr="0" compatLnSpc="1">
            <a:prstTxWarp prst="textNoShape">
              <a:avLst/>
            </a:prstTxWarp>
            <a:noAutofit/>
          </a:bodyPr>
          <a:lstStyle/>
          <a:p>
            <a:pPr marL="0" marR="0" indent="0" algn="r" defTabSz="457189" rtl="0" eaLnBrk="0" fontAlgn="base" latinLnBrk="0" hangingPunct="0">
              <a:lnSpc>
                <a:spcPct val="100000"/>
              </a:lnSpc>
              <a:spcBef>
                <a:spcPts val="480"/>
              </a:spcBef>
              <a:spcAft>
                <a:spcPts val="0"/>
              </a:spcAft>
              <a:buClrTx/>
              <a:buSzTx/>
              <a:tabLst/>
            </a:pPr>
            <a:endParaRPr kumimoji="0" lang="en-GB" sz="800" b="0" i="0" u="none" strike="noStrike" kern="1200" cap="all" spc="0" normalizeH="0" baseline="0" noProof="0" dirty="0">
              <a:ln>
                <a:noFill/>
              </a:ln>
              <a:solidFill>
                <a:schemeClr val="bg1"/>
              </a:solidFill>
              <a:effectLst/>
              <a:uLnTx/>
              <a:uFillTx/>
              <a:latin typeface="Verdana"/>
              <a:ea typeface="Verdana" pitchFamily="34" charset="0"/>
              <a:cs typeface="Verdana" pitchFamily="34" charset="0"/>
            </a:endParaRPr>
          </a:p>
        </p:txBody>
      </p:sp>
      <p:sp>
        <p:nvSpPr>
          <p:cNvPr id="3" name="Slide Number Placeholder 2"/>
          <p:cNvSpPr>
            <a:spLocks noGrp="1"/>
          </p:cNvSpPr>
          <p:nvPr>
            <p:ph type="sldNum" sz="quarter" idx="10"/>
          </p:nvPr>
        </p:nvSpPr>
        <p:spPr/>
        <p:txBody>
          <a:bodyPr/>
          <a:lstStyle>
            <a:lvl1pPr>
              <a:defRPr>
                <a:solidFill>
                  <a:schemeClr val="bg1"/>
                </a:solidFill>
              </a:defRPr>
            </a:lvl1pPr>
          </a:lstStyle>
          <a:p>
            <a:fld id="{31421AFA-3AE7-4CEA-BC9B-447859BED57B}" type="slidenum">
              <a:rPr lang="en-GB" smtClean="0"/>
              <a:pPr/>
              <a:t>‹#›</a:t>
            </a:fld>
            <a:endParaRPr lang="en-GB" dirty="0"/>
          </a:p>
        </p:txBody>
      </p:sp>
      <p:sp>
        <p:nvSpPr>
          <p:cNvPr id="11" name="Freeform 5">
            <a:extLst>
              <a:ext uri="{FF2B5EF4-FFF2-40B4-BE49-F238E27FC236}">
                <a16:creationId xmlns:a16="http://schemas.microsoft.com/office/drawing/2014/main" id="{19783461-93EA-4162-AC89-71558EC415F3}"/>
              </a:ext>
            </a:extLst>
          </p:cNvPr>
          <p:cNvSpPr>
            <a:spLocks noEditPoints="1"/>
          </p:cNvSpPr>
          <p:nvPr userDrawn="1"/>
        </p:nvSpPr>
        <p:spPr bwMode="auto">
          <a:xfrm>
            <a:off x="798513" y="6159600"/>
            <a:ext cx="1219200" cy="257174"/>
          </a:xfrm>
          <a:custGeom>
            <a:avLst/>
            <a:gdLst>
              <a:gd name="T0" fmla="*/ 545 w 1071"/>
              <a:gd name="T1" fmla="*/ 142 h 223"/>
              <a:gd name="T2" fmla="*/ 572 w 1071"/>
              <a:gd name="T3" fmla="*/ 118 h 223"/>
              <a:gd name="T4" fmla="*/ 132 w 1071"/>
              <a:gd name="T5" fmla="*/ 108 h 223"/>
              <a:gd name="T6" fmla="*/ 173 w 1071"/>
              <a:gd name="T7" fmla="*/ 92 h 223"/>
              <a:gd name="T8" fmla="*/ 568 w 1071"/>
              <a:gd name="T9" fmla="*/ 76 h 223"/>
              <a:gd name="T10" fmla="*/ 567 w 1071"/>
              <a:gd name="T11" fmla="*/ 99 h 223"/>
              <a:gd name="T12" fmla="*/ 296 w 1071"/>
              <a:gd name="T13" fmla="*/ 118 h 223"/>
              <a:gd name="T14" fmla="*/ 305 w 1071"/>
              <a:gd name="T15" fmla="*/ 138 h 223"/>
              <a:gd name="T16" fmla="*/ 240 w 1071"/>
              <a:gd name="T17" fmla="*/ 163 h 223"/>
              <a:gd name="T18" fmla="*/ 267 w 1071"/>
              <a:gd name="T19" fmla="*/ 63 h 223"/>
              <a:gd name="T20" fmla="*/ 333 w 1071"/>
              <a:gd name="T21" fmla="*/ 147 h 223"/>
              <a:gd name="T22" fmla="*/ 312 w 1071"/>
              <a:gd name="T23" fmla="*/ 156 h 223"/>
              <a:gd name="T24" fmla="*/ 1071 w 1071"/>
              <a:gd name="T25" fmla="*/ 177 h 223"/>
              <a:gd name="T26" fmla="*/ 799 w 1071"/>
              <a:gd name="T27" fmla="*/ 0 h 223"/>
              <a:gd name="T28" fmla="*/ 707 w 1071"/>
              <a:gd name="T29" fmla="*/ 76 h 223"/>
              <a:gd name="T30" fmla="*/ 670 w 1071"/>
              <a:gd name="T31" fmla="*/ 109 h 223"/>
              <a:gd name="T32" fmla="*/ 735 w 1071"/>
              <a:gd name="T33" fmla="*/ 109 h 223"/>
              <a:gd name="T34" fmla="*/ 759 w 1071"/>
              <a:gd name="T35" fmla="*/ 109 h 223"/>
              <a:gd name="T36" fmla="*/ 646 w 1071"/>
              <a:gd name="T37" fmla="*/ 109 h 223"/>
              <a:gd name="T38" fmla="*/ 712 w 1071"/>
              <a:gd name="T39" fmla="*/ 55 h 223"/>
              <a:gd name="T40" fmla="*/ 0 w 1071"/>
              <a:gd name="T41" fmla="*/ 46 h 223"/>
              <a:gd name="T42" fmla="*/ 1026 w 1071"/>
              <a:gd name="T43" fmla="*/ 223 h 223"/>
              <a:gd name="T44" fmla="*/ 453 w 1071"/>
              <a:gd name="T45" fmla="*/ 151 h 223"/>
              <a:gd name="T46" fmla="*/ 423 w 1071"/>
              <a:gd name="T47" fmla="*/ 136 h 223"/>
              <a:gd name="T48" fmla="*/ 393 w 1071"/>
              <a:gd name="T49" fmla="*/ 151 h 223"/>
              <a:gd name="T50" fmla="*/ 370 w 1071"/>
              <a:gd name="T51" fmla="*/ 66 h 223"/>
              <a:gd name="T52" fmla="*/ 424 w 1071"/>
              <a:gd name="T53" fmla="*/ 107 h 223"/>
              <a:gd name="T54" fmla="*/ 477 w 1071"/>
              <a:gd name="T55" fmla="*/ 66 h 223"/>
              <a:gd name="T56" fmla="*/ 600 w 1071"/>
              <a:gd name="T57" fmla="*/ 65 h 223"/>
              <a:gd name="T58" fmla="*/ 613 w 1071"/>
              <a:gd name="T59" fmla="*/ 133 h 223"/>
              <a:gd name="T60" fmla="*/ 522 w 1071"/>
              <a:gd name="T61" fmla="*/ 150 h 223"/>
              <a:gd name="T62" fmla="*/ 572 w 1071"/>
              <a:gd name="T63" fmla="*/ 56 h 223"/>
              <a:gd name="T64" fmla="*/ 157 w 1071"/>
              <a:gd name="T65" fmla="*/ 56 h 223"/>
              <a:gd name="T66" fmla="*/ 197 w 1071"/>
              <a:gd name="T67" fmla="*/ 91 h 223"/>
              <a:gd name="T68" fmla="*/ 196 w 1071"/>
              <a:gd name="T69" fmla="*/ 152 h 223"/>
              <a:gd name="T70" fmla="*/ 150 w 1071"/>
              <a:gd name="T71" fmla="*/ 128 h 223"/>
              <a:gd name="T72" fmla="*/ 120 w 1071"/>
              <a:gd name="T73" fmla="*/ 163 h 223"/>
              <a:gd name="T74" fmla="*/ 811 w 1071"/>
              <a:gd name="T75" fmla="*/ 162 h 223"/>
              <a:gd name="T76" fmla="*/ 811 w 1071"/>
              <a:gd name="T77" fmla="*/ 55 h 223"/>
              <a:gd name="T78" fmla="*/ 866 w 1071"/>
              <a:gd name="T79" fmla="*/ 141 h 223"/>
              <a:gd name="T80" fmla="*/ 811 w 1071"/>
              <a:gd name="T81" fmla="*/ 162 h 223"/>
              <a:gd name="T82" fmla="*/ 908 w 1071"/>
              <a:gd name="T83" fmla="*/ 67 h 223"/>
              <a:gd name="T84" fmla="*/ 931 w 1071"/>
              <a:gd name="T85" fmla="*/ 141 h 223"/>
              <a:gd name="T86" fmla="*/ 975 w 1071"/>
              <a:gd name="T87" fmla="*/ 162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071" h="223">
                <a:moveTo>
                  <a:pt x="572" y="118"/>
                </a:moveTo>
                <a:cubicBezTo>
                  <a:pt x="545" y="118"/>
                  <a:pt x="545" y="118"/>
                  <a:pt x="545" y="118"/>
                </a:cubicBezTo>
                <a:cubicBezTo>
                  <a:pt x="545" y="142"/>
                  <a:pt x="545" y="142"/>
                  <a:pt x="545" y="142"/>
                </a:cubicBezTo>
                <a:cubicBezTo>
                  <a:pt x="573" y="142"/>
                  <a:pt x="573" y="142"/>
                  <a:pt x="573" y="142"/>
                </a:cubicBezTo>
                <a:cubicBezTo>
                  <a:pt x="583" y="142"/>
                  <a:pt x="590" y="138"/>
                  <a:pt x="590" y="130"/>
                </a:cubicBezTo>
                <a:cubicBezTo>
                  <a:pt x="590" y="123"/>
                  <a:pt x="584" y="118"/>
                  <a:pt x="572" y="118"/>
                </a:cubicBezTo>
                <a:moveTo>
                  <a:pt x="155" y="77"/>
                </a:moveTo>
                <a:cubicBezTo>
                  <a:pt x="132" y="77"/>
                  <a:pt x="132" y="77"/>
                  <a:pt x="132" y="77"/>
                </a:cubicBezTo>
                <a:cubicBezTo>
                  <a:pt x="132" y="108"/>
                  <a:pt x="132" y="108"/>
                  <a:pt x="132" y="108"/>
                </a:cubicBezTo>
                <a:cubicBezTo>
                  <a:pt x="155" y="108"/>
                  <a:pt x="155" y="108"/>
                  <a:pt x="155" y="108"/>
                </a:cubicBezTo>
                <a:cubicBezTo>
                  <a:pt x="167" y="108"/>
                  <a:pt x="173" y="101"/>
                  <a:pt x="173" y="92"/>
                </a:cubicBezTo>
                <a:cubicBezTo>
                  <a:pt x="173" y="92"/>
                  <a:pt x="173" y="92"/>
                  <a:pt x="173" y="92"/>
                </a:cubicBezTo>
                <a:cubicBezTo>
                  <a:pt x="173" y="82"/>
                  <a:pt x="166" y="77"/>
                  <a:pt x="155" y="77"/>
                </a:cubicBezTo>
                <a:moveTo>
                  <a:pt x="584" y="88"/>
                </a:moveTo>
                <a:cubicBezTo>
                  <a:pt x="584" y="80"/>
                  <a:pt x="578" y="76"/>
                  <a:pt x="568" y="76"/>
                </a:cubicBezTo>
                <a:cubicBezTo>
                  <a:pt x="545" y="76"/>
                  <a:pt x="545" y="76"/>
                  <a:pt x="545" y="76"/>
                </a:cubicBezTo>
                <a:cubicBezTo>
                  <a:pt x="545" y="99"/>
                  <a:pt x="545" y="99"/>
                  <a:pt x="545" y="99"/>
                </a:cubicBezTo>
                <a:cubicBezTo>
                  <a:pt x="567" y="99"/>
                  <a:pt x="567" y="99"/>
                  <a:pt x="567" y="99"/>
                </a:cubicBezTo>
                <a:cubicBezTo>
                  <a:pt x="577" y="99"/>
                  <a:pt x="584" y="96"/>
                  <a:pt x="584" y="88"/>
                </a:cubicBezTo>
                <a:moveTo>
                  <a:pt x="266" y="118"/>
                </a:moveTo>
                <a:cubicBezTo>
                  <a:pt x="296" y="118"/>
                  <a:pt x="296" y="118"/>
                  <a:pt x="296" y="118"/>
                </a:cubicBezTo>
                <a:cubicBezTo>
                  <a:pt x="281" y="83"/>
                  <a:pt x="281" y="83"/>
                  <a:pt x="281" y="83"/>
                </a:cubicBezTo>
                <a:lnTo>
                  <a:pt x="266" y="118"/>
                </a:lnTo>
                <a:close/>
                <a:moveTo>
                  <a:pt x="305" y="138"/>
                </a:moveTo>
                <a:cubicBezTo>
                  <a:pt x="258" y="138"/>
                  <a:pt x="258" y="138"/>
                  <a:pt x="258" y="138"/>
                </a:cubicBezTo>
                <a:cubicBezTo>
                  <a:pt x="250" y="156"/>
                  <a:pt x="250" y="156"/>
                  <a:pt x="250" y="156"/>
                </a:cubicBezTo>
                <a:cubicBezTo>
                  <a:pt x="248" y="161"/>
                  <a:pt x="245" y="163"/>
                  <a:pt x="240" y="163"/>
                </a:cubicBezTo>
                <a:cubicBezTo>
                  <a:pt x="234" y="163"/>
                  <a:pt x="229" y="159"/>
                  <a:pt x="229" y="153"/>
                </a:cubicBezTo>
                <a:cubicBezTo>
                  <a:pt x="229" y="151"/>
                  <a:pt x="229" y="149"/>
                  <a:pt x="230" y="147"/>
                </a:cubicBezTo>
                <a:cubicBezTo>
                  <a:pt x="267" y="63"/>
                  <a:pt x="267" y="63"/>
                  <a:pt x="267" y="63"/>
                </a:cubicBezTo>
                <a:cubicBezTo>
                  <a:pt x="270" y="58"/>
                  <a:pt x="274" y="54"/>
                  <a:pt x="282" y="54"/>
                </a:cubicBezTo>
                <a:cubicBezTo>
                  <a:pt x="289" y="54"/>
                  <a:pt x="293" y="58"/>
                  <a:pt x="296" y="63"/>
                </a:cubicBezTo>
                <a:cubicBezTo>
                  <a:pt x="333" y="147"/>
                  <a:pt x="333" y="147"/>
                  <a:pt x="333" y="147"/>
                </a:cubicBezTo>
                <a:cubicBezTo>
                  <a:pt x="334" y="149"/>
                  <a:pt x="334" y="151"/>
                  <a:pt x="334" y="153"/>
                </a:cubicBezTo>
                <a:cubicBezTo>
                  <a:pt x="334" y="159"/>
                  <a:pt x="329" y="163"/>
                  <a:pt x="323" y="163"/>
                </a:cubicBezTo>
                <a:cubicBezTo>
                  <a:pt x="318" y="163"/>
                  <a:pt x="314" y="161"/>
                  <a:pt x="312" y="156"/>
                </a:cubicBezTo>
                <a:lnTo>
                  <a:pt x="305" y="138"/>
                </a:lnTo>
                <a:close/>
                <a:moveTo>
                  <a:pt x="1026" y="223"/>
                </a:moveTo>
                <a:cubicBezTo>
                  <a:pt x="1058" y="223"/>
                  <a:pt x="1071" y="209"/>
                  <a:pt x="1071" y="177"/>
                </a:cubicBezTo>
                <a:cubicBezTo>
                  <a:pt x="1071" y="46"/>
                  <a:pt x="1071" y="46"/>
                  <a:pt x="1071" y="46"/>
                </a:cubicBezTo>
                <a:cubicBezTo>
                  <a:pt x="1071" y="14"/>
                  <a:pt x="1058" y="0"/>
                  <a:pt x="1026" y="0"/>
                </a:cubicBezTo>
                <a:cubicBezTo>
                  <a:pt x="799" y="0"/>
                  <a:pt x="799" y="0"/>
                  <a:pt x="799" y="0"/>
                </a:cubicBezTo>
                <a:cubicBezTo>
                  <a:pt x="701" y="118"/>
                  <a:pt x="701" y="118"/>
                  <a:pt x="701" y="118"/>
                </a:cubicBezTo>
                <a:cubicBezTo>
                  <a:pt x="698" y="116"/>
                  <a:pt x="698" y="116"/>
                  <a:pt x="698" y="116"/>
                </a:cubicBezTo>
                <a:cubicBezTo>
                  <a:pt x="707" y="76"/>
                  <a:pt x="707" y="76"/>
                  <a:pt x="707" y="76"/>
                </a:cubicBezTo>
                <a:cubicBezTo>
                  <a:pt x="705" y="76"/>
                  <a:pt x="704" y="76"/>
                  <a:pt x="702" y="76"/>
                </a:cubicBezTo>
                <a:cubicBezTo>
                  <a:pt x="683" y="76"/>
                  <a:pt x="670" y="91"/>
                  <a:pt x="670" y="109"/>
                </a:cubicBezTo>
                <a:cubicBezTo>
                  <a:pt x="670" y="109"/>
                  <a:pt x="670" y="109"/>
                  <a:pt x="670" y="109"/>
                </a:cubicBezTo>
                <a:cubicBezTo>
                  <a:pt x="670" y="127"/>
                  <a:pt x="684" y="142"/>
                  <a:pt x="703" y="142"/>
                </a:cubicBezTo>
                <a:cubicBezTo>
                  <a:pt x="722" y="142"/>
                  <a:pt x="735" y="128"/>
                  <a:pt x="735" y="109"/>
                </a:cubicBezTo>
                <a:cubicBezTo>
                  <a:pt x="735" y="109"/>
                  <a:pt x="735" y="109"/>
                  <a:pt x="735" y="109"/>
                </a:cubicBezTo>
                <a:cubicBezTo>
                  <a:pt x="735" y="106"/>
                  <a:pt x="734" y="102"/>
                  <a:pt x="733" y="99"/>
                </a:cubicBezTo>
                <a:cubicBezTo>
                  <a:pt x="753" y="84"/>
                  <a:pt x="753" y="84"/>
                  <a:pt x="753" y="84"/>
                </a:cubicBezTo>
                <a:cubicBezTo>
                  <a:pt x="757" y="91"/>
                  <a:pt x="759" y="100"/>
                  <a:pt x="759" y="109"/>
                </a:cubicBezTo>
                <a:cubicBezTo>
                  <a:pt x="759" y="109"/>
                  <a:pt x="759" y="109"/>
                  <a:pt x="759" y="109"/>
                </a:cubicBezTo>
                <a:cubicBezTo>
                  <a:pt x="759" y="139"/>
                  <a:pt x="735" y="164"/>
                  <a:pt x="702" y="164"/>
                </a:cubicBezTo>
                <a:cubicBezTo>
                  <a:pt x="669" y="164"/>
                  <a:pt x="646" y="140"/>
                  <a:pt x="646" y="109"/>
                </a:cubicBezTo>
                <a:cubicBezTo>
                  <a:pt x="646" y="109"/>
                  <a:pt x="646" y="109"/>
                  <a:pt x="646" y="109"/>
                </a:cubicBezTo>
                <a:cubicBezTo>
                  <a:pt x="646" y="79"/>
                  <a:pt x="670" y="54"/>
                  <a:pt x="703" y="54"/>
                </a:cubicBezTo>
                <a:cubicBezTo>
                  <a:pt x="706" y="54"/>
                  <a:pt x="709" y="54"/>
                  <a:pt x="712" y="55"/>
                </a:cubicBezTo>
                <a:cubicBezTo>
                  <a:pt x="724" y="0"/>
                  <a:pt x="724" y="0"/>
                  <a:pt x="724" y="0"/>
                </a:cubicBezTo>
                <a:cubicBezTo>
                  <a:pt x="45" y="0"/>
                  <a:pt x="45" y="0"/>
                  <a:pt x="45" y="0"/>
                </a:cubicBezTo>
                <a:cubicBezTo>
                  <a:pt x="13" y="0"/>
                  <a:pt x="0" y="14"/>
                  <a:pt x="0" y="46"/>
                </a:cubicBezTo>
                <a:cubicBezTo>
                  <a:pt x="0" y="177"/>
                  <a:pt x="0" y="177"/>
                  <a:pt x="0" y="177"/>
                </a:cubicBezTo>
                <a:cubicBezTo>
                  <a:pt x="0" y="209"/>
                  <a:pt x="13" y="223"/>
                  <a:pt x="45" y="223"/>
                </a:cubicBezTo>
                <a:lnTo>
                  <a:pt x="1026" y="223"/>
                </a:lnTo>
                <a:close/>
                <a:moveTo>
                  <a:pt x="477" y="151"/>
                </a:moveTo>
                <a:cubicBezTo>
                  <a:pt x="477" y="159"/>
                  <a:pt x="472" y="163"/>
                  <a:pt x="465" y="163"/>
                </a:cubicBezTo>
                <a:cubicBezTo>
                  <a:pt x="458" y="163"/>
                  <a:pt x="453" y="159"/>
                  <a:pt x="453" y="151"/>
                </a:cubicBezTo>
                <a:cubicBezTo>
                  <a:pt x="453" y="98"/>
                  <a:pt x="453" y="98"/>
                  <a:pt x="453" y="98"/>
                </a:cubicBezTo>
                <a:cubicBezTo>
                  <a:pt x="433" y="130"/>
                  <a:pt x="433" y="130"/>
                  <a:pt x="433" y="130"/>
                </a:cubicBezTo>
                <a:cubicBezTo>
                  <a:pt x="431" y="134"/>
                  <a:pt x="428" y="136"/>
                  <a:pt x="423" y="136"/>
                </a:cubicBezTo>
                <a:cubicBezTo>
                  <a:pt x="419" y="136"/>
                  <a:pt x="416" y="134"/>
                  <a:pt x="413" y="130"/>
                </a:cubicBezTo>
                <a:cubicBezTo>
                  <a:pt x="393" y="99"/>
                  <a:pt x="393" y="99"/>
                  <a:pt x="393" y="99"/>
                </a:cubicBezTo>
                <a:cubicBezTo>
                  <a:pt x="393" y="151"/>
                  <a:pt x="393" y="151"/>
                  <a:pt x="393" y="151"/>
                </a:cubicBezTo>
                <a:cubicBezTo>
                  <a:pt x="393" y="159"/>
                  <a:pt x="388" y="163"/>
                  <a:pt x="382" y="163"/>
                </a:cubicBezTo>
                <a:cubicBezTo>
                  <a:pt x="375" y="163"/>
                  <a:pt x="370" y="159"/>
                  <a:pt x="370" y="151"/>
                </a:cubicBezTo>
                <a:cubicBezTo>
                  <a:pt x="370" y="66"/>
                  <a:pt x="370" y="66"/>
                  <a:pt x="370" y="66"/>
                </a:cubicBezTo>
                <a:cubicBezTo>
                  <a:pt x="370" y="59"/>
                  <a:pt x="377" y="55"/>
                  <a:pt x="383" y="55"/>
                </a:cubicBezTo>
                <a:cubicBezTo>
                  <a:pt x="389" y="55"/>
                  <a:pt x="393" y="57"/>
                  <a:pt x="396" y="62"/>
                </a:cubicBezTo>
                <a:cubicBezTo>
                  <a:pt x="424" y="107"/>
                  <a:pt x="424" y="107"/>
                  <a:pt x="424" y="107"/>
                </a:cubicBezTo>
                <a:cubicBezTo>
                  <a:pt x="451" y="62"/>
                  <a:pt x="451" y="62"/>
                  <a:pt x="451" y="62"/>
                </a:cubicBezTo>
                <a:cubicBezTo>
                  <a:pt x="454" y="57"/>
                  <a:pt x="458" y="55"/>
                  <a:pt x="464" y="55"/>
                </a:cubicBezTo>
                <a:cubicBezTo>
                  <a:pt x="470" y="55"/>
                  <a:pt x="477" y="59"/>
                  <a:pt x="477" y="66"/>
                </a:cubicBezTo>
                <a:lnTo>
                  <a:pt x="477" y="151"/>
                </a:lnTo>
                <a:close/>
                <a:moveTo>
                  <a:pt x="572" y="56"/>
                </a:moveTo>
                <a:cubicBezTo>
                  <a:pt x="584" y="56"/>
                  <a:pt x="594" y="59"/>
                  <a:pt x="600" y="65"/>
                </a:cubicBezTo>
                <a:cubicBezTo>
                  <a:pt x="605" y="70"/>
                  <a:pt x="607" y="76"/>
                  <a:pt x="607" y="83"/>
                </a:cubicBezTo>
                <a:cubicBezTo>
                  <a:pt x="607" y="96"/>
                  <a:pt x="601" y="102"/>
                  <a:pt x="593" y="107"/>
                </a:cubicBezTo>
                <a:cubicBezTo>
                  <a:pt x="605" y="111"/>
                  <a:pt x="613" y="118"/>
                  <a:pt x="613" y="133"/>
                </a:cubicBezTo>
                <a:cubicBezTo>
                  <a:pt x="613" y="153"/>
                  <a:pt x="597" y="162"/>
                  <a:pt x="573" y="162"/>
                </a:cubicBezTo>
                <a:cubicBezTo>
                  <a:pt x="534" y="162"/>
                  <a:pt x="534" y="162"/>
                  <a:pt x="534" y="162"/>
                </a:cubicBezTo>
                <a:cubicBezTo>
                  <a:pt x="527" y="162"/>
                  <a:pt x="522" y="158"/>
                  <a:pt x="522" y="150"/>
                </a:cubicBezTo>
                <a:cubicBezTo>
                  <a:pt x="522" y="68"/>
                  <a:pt x="522" y="68"/>
                  <a:pt x="522" y="68"/>
                </a:cubicBezTo>
                <a:cubicBezTo>
                  <a:pt x="522" y="60"/>
                  <a:pt x="527" y="56"/>
                  <a:pt x="534" y="56"/>
                </a:cubicBezTo>
                <a:lnTo>
                  <a:pt x="572" y="56"/>
                </a:lnTo>
                <a:close/>
                <a:moveTo>
                  <a:pt x="108" y="68"/>
                </a:moveTo>
                <a:cubicBezTo>
                  <a:pt x="108" y="60"/>
                  <a:pt x="113" y="56"/>
                  <a:pt x="120" y="56"/>
                </a:cubicBezTo>
                <a:cubicBezTo>
                  <a:pt x="157" y="56"/>
                  <a:pt x="157" y="56"/>
                  <a:pt x="157" y="56"/>
                </a:cubicBezTo>
                <a:cubicBezTo>
                  <a:pt x="171" y="56"/>
                  <a:pt x="181" y="60"/>
                  <a:pt x="188" y="67"/>
                </a:cubicBezTo>
                <a:cubicBezTo>
                  <a:pt x="194" y="73"/>
                  <a:pt x="197" y="81"/>
                  <a:pt x="197" y="91"/>
                </a:cubicBezTo>
                <a:cubicBezTo>
                  <a:pt x="197" y="91"/>
                  <a:pt x="197" y="91"/>
                  <a:pt x="197" y="91"/>
                </a:cubicBezTo>
                <a:cubicBezTo>
                  <a:pt x="197" y="108"/>
                  <a:pt x="189" y="118"/>
                  <a:pt x="176" y="124"/>
                </a:cubicBezTo>
                <a:cubicBezTo>
                  <a:pt x="192" y="143"/>
                  <a:pt x="192" y="143"/>
                  <a:pt x="192" y="143"/>
                </a:cubicBezTo>
                <a:cubicBezTo>
                  <a:pt x="194" y="146"/>
                  <a:pt x="196" y="148"/>
                  <a:pt x="196" y="152"/>
                </a:cubicBezTo>
                <a:cubicBezTo>
                  <a:pt x="196" y="158"/>
                  <a:pt x="190" y="163"/>
                  <a:pt x="184" y="163"/>
                </a:cubicBezTo>
                <a:cubicBezTo>
                  <a:pt x="179" y="163"/>
                  <a:pt x="176" y="161"/>
                  <a:pt x="173" y="157"/>
                </a:cubicBezTo>
                <a:cubicBezTo>
                  <a:pt x="150" y="128"/>
                  <a:pt x="150" y="128"/>
                  <a:pt x="150" y="128"/>
                </a:cubicBezTo>
                <a:cubicBezTo>
                  <a:pt x="132" y="128"/>
                  <a:pt x="132" y="128"/>
                  <a:pt x="132" y="128"/>
                </a:cubicBezTo>
                <a:cubicBezTo>
                  <a:pt x="132" y="151"/>
                  <a:pt x="132" y="151"/>
                  <a:pt x="132" y="151"/>
                </a:cubicBezTo>
                <a:cubicBezTo>
                  <a:pt x="132" y="159"/>
                  <a:pt x="127" y="163"/>
                  <a:pt x="120" y="163"/>
                </a:cubicBezTo>
                <a:cubicBezTo>
                  <a:pt x="113" y="163"/>
                  <a:pt x="108" y="159"/>
                  <a:pt x="108" y="151"/>
                </a:cubicBezTo>
                <a:lnTo>
                  <a:pt x="108" y="68"/>
                </a:lnTo>
                <a:close/>
                <a:moveTo>
                  <a:pt x="811" y="162"/>
                </a:moveTo>
                <a:cubicBezTo>
                  <a:pt x="804" y="162"/>
                  <a:pt x="799" y="158"/>
                  <a:pt x="799" y="150"/>
                </a:cubicBezTo>
                <a:cubicBezTo>
                  <a:pt x="799" y="67"/>
                  <a:pt x="799" y="67"/>
                  <a:pt x="799" y="67"/>
                </a:cubicBezTo>
                <a:cubicBezTo>
                  <a:pt x="799" y="59"/>
                  <a:pt x="804" y="55"/>
                  <a:pt x="811" y="55"/>
                </a:cubicBezTo>
                <a:cubicBezTo>
                  <a:pt x="818" y="55"/>
                  <a:pt x="823" y="59"/>
                  <a:pt x="823" y="67"/>
                </a:cubicBezTo>
                <a:cubicBezTo>
                  <a:pt x="823" y="141"/>
                  <a:pt x="823" y="141"/>
                  <a:pt x="823" y="141"/>
                </a:cubicBezTo>
                <a:cubicBezTo>
                  <a:pt x="866" y="141"/>
                  <a:pt x="866" y="141"/>
                  <a:pt x="866" y="141"/>
                </a:cubicBezTo>
                <a:cubicBezTo>
                  <a:pt x="872" y="141"/>
                  <a:pt x="877" y="145"/>
                  <a:pt x="877" y="152"/>
                </a:cubicBezTo>
                <a:cubicBezTo>
                  <a:pt x="877" y="158"/>
                  <a:pt x="872" y="162"/>
                  <a:pt x="866" y="162"/>
                </a:cubicBezTo>
                <a:lnTo>
                  <a:pt x="811" y="162"/>
                </a:lnTo>
                <a:close/>
                <a:moveTo>
                  <a:pt x="919" y="162"/>
                </a:moveTo>
                <a:cubicBezTo>
                  <a:pt x="913" y="162"/>
                  <a:pt x="908" y="158"/>
                  <a:pt x="908" y="150"/>
                </a:cubicBezTo>
                <a:cubicBezTo>
                  <a:pt x="908" y="67"/>
                  <a:pt x="908" y="67"/>
                  <a:pt x="908" y="67"/>
                </a:cubicBezTo>
                <a:cubicBezTo>
                  <a:pt x="908" y="59"/>
                  <a:pt x="913" y="55"/>
                  <a:pt x="919" y="55"/>
                </a:cubicBezTo>
                <a:cubicBezTo>
                  <a:pt x="926" y="55"/>
                  <a:pt x="931" y="59"/>
                  <a:pt x="931" y="67"/>
                </a:cubicBezTo>
                <a:cubicBezTo>
                  <a:pt x="931" y="141"/>
                  <a:pt x="931" y="141"/>
                  <a:pt x="931" y="141"/>
                </a:cubicBezTo>
                <a:cubicBezTo>
                  <a:pt x="975" y="141"/>
                  <a:pt x="975" y="141"/>
                  <a:pt x="975" y="141"/>
                </a:cubicBezTo>
                <a:cubicBezTo>
                  <a:pt x="981" y="141"/>
                  <a:pt x="985" y="145"/>
                  <a:pt x="985" y="152"/>
                </a:cubicBezTo>
                <a:cubicBezTo>
                  <a:pt x="985" y="158"/>
                  <a:pt x="981" y="162"/>
                  <a:pt x="975" y="162"/>
                </a:cubicBezTo>
                <a:lnTo>
                  <a:pt x="919" y="162"/>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0" name="Footer Placeholder 4">
            <a:extLst>
              <a:ext uri="{FF2B5EF4-FFF2-40B4-BE49-F238E27FC236}">
                <a16:creationId xmlns:a16="http://schemas.microsoft.com/office/drawing/2014/main" id="{8EE38BD6-B0DE-4974-8C0E-549D4DF8AD81}"/>
              </a:ext>
            </a:extLst>
          </p:cNvPr>
          <p:cNvSpPr>
            <a:spLocks noGrp="1"/>
          </p:cNvSpPr>
          <p:nvPr>
            <p:ph type="ftr" sz="quarter" idx="3"/>
          </p:nvPr>
        </p:nvSpPr>
        <p:spPr>
          <a:xfrm>
            <a:off x="2427288" y="6281956"/>
            <a:ext cx="8143876" cy="155656"/>
          </a:xfrm>
          <a:prstGeom prst="rect">
            <a:avLst/>
          </a:prstGeom>
        </p:spPr>
        <p:txBody>
          <a:bodyPr vert="horz" wrap="square" lIns="0" tIns="0" rIns="0" bIns="0" numCol="1" anchor="ctr" anchorCtr="0" compatLnSpc="1">
            <a:prstTxWarp prst="textNoShape">
              <a:avLst/>
            </a:prstTxWarp>
          </a:bodyPr>
          <a:lstStyle>
            <a:lvl1pPr>
              <a:defRPr lang="en-GB" sz="800" baseline="0">
                <a:solidFill>
                  <a:schemeClr val="bg1"/>
                </a:solidFill>
              </a:defRPr>
            </a:lvl1pPr>
          </a:lstStyle>
          <a:p>
            <a:pPr algn="r"/>
            <a:endParaRPr lang="en-GB" dirty="0"/>
          </a:p>
        </p:txBody>
      </p:sp>
      <p:sp>
        <p:nvSpPr>
          <p:cNvPr id="15" name="Date_DateCustomA">
            <a:extLst>
              <a:ext uri="{FF2B5EF4-FFF2-40B4-BE49-F238E27FC236}">
                <a16:creationId xmlns:a16="http://schemas.microsoft.com/office/drawing/2014/main" id="{4F117C74-452F-4005-AE59-9EDC236F06C4}"/>
              </a:ext>
            </a:extLst>
          </p:cNvPr>
          <p:cNvSpPr>
            <a:spLocks noGrp="1"/>
          </p:cNvSpPr>
          <p:nvPr>
            <p:ph type="dt" sz="half" idx="2"/>
          </p:nvPr>
        </p:nvSpPr>
        <p:spPr>
          <a:xfrm>
            <a:off x="10682289" y="6142932"/>
            <a:ext cx="704849" cy="122355"/>
          </a:xfrm>
          <a:prstGeom prst="rect">
            <a:avLst/>
          </a:prstGeom>
        </p:spPr>
        <p:txBody>
          <a:bodyPr vert="horz" wrap="square" lIns="0" tIns="0" rIns="0" bIns="0" numCol="1" anchor="ctr" anchorCtr="0" compatLnSpc="1">
            <a:prstTxWarp prst="textNoShape">
              <a:avLst/>
            </a:prstTxWarp>
          </a:bodyPr>
          <a:lstStyle>
            <a:lvl1pPr>
              <a:defRPr lang="en-GB" sz="800" smtClean="0">
                <a:solidFill>
                  <a:schemeClr val="bg1"/>
                </a:solidFill>
              </a:defRPr>
            </a:lvl1pPr>
          </a:lstStyle>
          <a:p>
            <a:pPr algn="r"/>
            <a:fld id="{39E358D6-2C07-4588-BB20-50FD0000CCEB}" type="datetime1">
              <a:rPr lang="en-GB" smtClean="0"/>
              <a:t>15/07/2020</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Breaker (B)">
    <p:spTree>
      <p:nvGrpSpPr>
        <p:cNvPr id="1" name=""/>
        <p:cNvGrpSpPr/>
        <p:nvPr/>
      </p:nvGrpSpPr>
      <p:grpSpPr>
        <a:xfrm>
          <a:off x="0" y="0"/>
          <a:ext cx="0" cy="0"/>
          <a:chOff x="0" y="0"/>
          <a:chExt cx="0" cy="0"/>
        </a:xfrm>
      </p:grpSpPr>
      <p:sp>
        <p:nvSpPr>
          <p:cNvPr id="10" name="Background">
            <a:extLst>
              <a:ext uri="{FF2B5EF4-FFF2-40B4-BE49-F238E27FC236}">
                <a16:creationId xmlns:a16="http://schemas.microsoft.com/office/drawing/2014/main" id="{C666208A-F4F9-4299-9F9F-6881C4C08564}"/>
              </a:ext>
            </a:extLst>
          </p:cNvPr>
          <p:cNvSpPr/>
          <p:nvPr userDrawn="1"/>
        </p:nvSpPr>
        <p:spPr>
          <a:xfrm>
            <a:off x="0" y="0"/>
            <a:ext cx="12190413" cy="6859588"/>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lIns="91438" tIns="45719" rIns="91438" bIns="45719" rtlCol="0" anchor="ctr"/>
          <a:lstStyle/>
          <a:p>
            <a:pPr algn="ctr"/>
            <a:endParaRPr lang="en-GB" noProof="0" dirty="0"/>
          </a:p>
        </p:txBody>
      </p:sp>
      <p:sp>
        <p:nvSpPr>
          <p:cNvPr id="15" name="Title 1">
            <a:extLst>
              <a:ext uri="{FF2B5EF4-FFF2-40B4-BE49-F238E27FC236}">
                <a16:creationId xmlns:a16="http://schemas.microsoft.com/office/drawing/2014/main" id="{07DF7DBE-6CC3-4F9E-A396-E82820B89EC7}"/>
              </a:ext>
            </a:extLst>
          </p:cNvPr>
          <p:cNvSpPr>
            <a:spLocks noGrp="1"/>
          </p:cNvSpPr>
          <p:nvPr>
            <p:ph type="title" hasCustomPrompt="1"/>
          </p:nvPr>
        </p:nvSpPr>
        <p:spPr>
          <a:xfrm>
            <a:off x="798514" y="452543"/>
            <a:ext cx="4886324" cy="5255844"/>
          </a:xfrm>
        </p:spPr>
        <p:txBody>
          <a:bodyPr/>
          <a:lstStyle>
            <a:lvl1pPr>
              <a:defRPr>
                <a:solidFill>
                  <a:schemeClr val="bg1"/>
                </a:solidFill>
              </a:defRPr>
            </a:lvl1pPr>
          </a:lstStyle>
          <a:p>
            <a:r>
              <a:rPr lang="en-GB" dirty="0"/>
              <a:t>Breaker text</a:t>
            </a:r>
          </a:p>
        </p:txBody>
      </p:sp>
      <p:sp>
        <p:nvSpPr>
          <p:cNvPr id="12" name="SD_FLD_DocumentDate"/>
          <p:cNvSpPr txBox="1"/>
          <p:nvPr userDrawn="1"/>
        </p:nvSpPr>
        <p:spPr bwMode="auto">
          <a:xfrm>
            <a:off x="6092207" y="6281954"/>
            <a:ext cx="5260115" cy="158437"/>
          </a:xfrm>
          <a:prstGeom prst="rect">
            <a:avLst/>
          </a:prstGeom>
          <a:noFill/>
          <a:ln w="9525">
            <a:noFill/>
            <a:miter lim="800000"/>
            <a:headEnd/>
            <a:tailEnd/>
          </a:ln>
          <a:effectLst/>
        </p:spPr>
        <p:txBody>
          <a:bodyPr vert="horz" wrap="square" lIns="35999" tIns="0" rIns="0" bIns="0" numCol="1" rtlCol="0" anchor="ctr" anchorCtr="0" compatLnSpc="1">
            <a:prstTxWarp prst="textNoShape">
              <a:avLst/>
            </a:prstTxWarp>
            <a:noAutofit/>
          </a:bodyPr>
          <a:lstStyle/>
          <a:p>
            <a:pPr marL="0" marR="0" indent="0" algn="r" defTabSz="457189" rtl="0" eaLnBrk="0" fontAlgn="base" latinLnBrk="0" hangingPunct="0">
              <a:lnSpc>
                <a:spcPct val="100000"/>
              </a:lnSpc>
              <a:spcBef>
                <a:spcPts val="480"/>
              </a:spcBef>
              <a:spcAft>
                <a:spcPts val="0"/>
              </a:spcAft>
              <a:buClrTx/>
              <a:buSzTx/>
              <a:tabLst/>
            </a:pPr>
            <a:endParaRPr kumimoji="0" lang="en-GB" sz="800" b="0" i="0" u="none" strike="noStrike" kern="1200" cap="all" spc="0" normalizeH="0" baseline="0" noProof="0" dirty="0">
              <a:ln>
                <a:noFill/>
              </a:ln>
              <a:solidFill>
                <a:schemeClr val="bg1"/>
              </a:solidFill>
              <a:effectLst/>
              <a:uLnTx/>
              <a:uFillTx/>
              <a:latin typeface="Verdana"/>
              <a:ea typeface="Verdana" pitchFamily="34" charset="0"/>
              <a:cs typeface="Verdana" pitchFamily="34" charset="0"/>
            </a:endParaRPr>
          </a:p>
        </p:txBody>
      </p:sp>
      <p:sp>
        <p:nvSpPr>
          <p:cNvPr id="13" name="SD_FLD_Name"/>
          <p:cNvSpPr txBox="1"/>
          <p:nvPr userDrawn="1"/>
        </p:nvSpPr>
        <p:spPr bwMode="auto">
          <a:xfrm>
            <a:off x="6092207" y="6129519"/>
            <a:ext cx="5260115" cy="158437"/>
          </a:xfrm>
          <a:prstGeom prst="rect">
            <a:avLst/>
          </a:prstGeom>
          <a:noFill/>
          <a:ln w="9525">
            <a:noFill/>
            <a:miter lim="800000"/>
            <a:headEnd/>
            <a:tailEnd/>
          </a:ln>
          <a:effectLst/>
        </p:spPr>
        <p:txBody>
          <a:bodyPr vert="horz" wrap="square" lIns="35999" tIns="0" rIns="0" bIns="0" numCol="1" rtlCol="0" anchor="ctr" anchorCtr="0" compatLnSpc="1">
            <a:prstTxWarp prst="textNoShape">
              <a:avLst/>
            </a:prstTxWarp>
            <a:noAutofit/>
          </a:bodyPr>
          <a:lstStyle/>
          <a:p>
            <a:pPr marL="0" marR="0" indent="0" algn="r" defTabSz="457189" rtl="0" eaLnBrk="0" fontAlgn="base" latinLnBrk="0" hangingPunct="0">
              <a:lnSpc>
                <a:spcPct val="100000"/>
              </a:lnSpc>
              <a:spcBef>
                <a:spcPts val="480"/>
              </a:spcBef>
              <a:spcAft>
                <a:spcPts val="0"/>
              </a:spcAft>
              <a:buClrTx/>
              <a:buSzTx/>
              <a:tabLst/>
            </a:pPr>
            <a:endParaRPr kumimoji="0" lang="en-GB" sz="800" b="0" i="0" u="none" strike="noStrike" kern="1200" cap="all" spc="0" normalizeH="0" baseline="0" noProof="0" dirty="0">
              <a:ln>
                <a:noFill/>
              </a:ln>
              <a:solidFill>
                <a:schemeClr val="bg1"/>
              </a:solidFill>
              <a:effectLst/>
              <a:uLnTx/>
              <a:uFillTx/>
              <a:latin typeface="Verdana"/>
              <a:ea typeface="Verdana" pitchFamily="34" charset="0"/>
              <a:cs typeface="Verdana" pitchFamily="34" charset="0"/>
            </a:endParaRPr>
          </a:p>
        </p:txBody>
      </p:sp>
      <p:sp>
        <p:nvSpPr>
          <p:cNvPr id="3" name="Slide Number Placeholder 2"/>
          <p:cNvSpPr>
            <a:spLocks noGrp="1"/>
          </p:cNvSpPr>
          <p:nvPr>
            <p:ph type="sldNum" sz="quarter" idx="10"/>
          </p:nvPr>
        </p:nvSpPr>
        <p:spPr/>
        <p:txBody>
          <a:bodyPr/>
          <a:lstStyle>
            <a:lvl1pPr>
              <a:defRPr>
                <a:solidFill>
                  <a:schemeClr val="bg1"/>
                </a:solidFill>
              </a:defRPr>
            </a:lvl1pPr>
          </a:lstStyle>
          <a:p>
            <a:fld id="{31421AFA-3AE7-4CEA-BC9B-447859BED57B}" type="slidenum">
              <a:rPr lang="en-GB" smtClean="0"/>
              <a:pPr/>
              <a:t>‹#›</a:t>
            </a:fld>
            <a:endParaRPr lang="en-GB" dirty="0"/>
          </a:p>
        </p:txBody>
      </p:sp>
      <p:sp>
        <p:nvSpPr>
          <p:cNvPr id="14" name="Freeform 5">
            <a:extLst>
              <a:ext uri="{FF2B5EF4-FFF2-40B4-BE49-F238E27FC236}">
                <a16:creationId xmlns:a16="http://schemas.microsoft.com/office/drawing/2014/main" id="{428454B1-AE1A-41EC-AD14-E0008864B561}"/>
              </a:ext>
            </a:extLst>
          </p:cNvPr>
          <p:cNvSpPr>
            <a:spLocks noEditPoints="1"/>
          </p:cNvSpPr>
          <p:nvPr userDrawn="1"/>
        </p:nvSpPr>
        <p:spPr bwMode="auto">
          <a:xfrm>
            <a:off x="798513" y="6159600"/>
            <a:ext cx="1219200" cy="257174"/>
          </a:xfrm>
          <a:custGeom>
            <a:avLst/>
            <a:gdLst>
              <a:gd name="T0" fmla="*/ 545 w 1071"/>
              <a:gd name="T1" fmla="*/ 142 h 223"/>
              <a:gd name="T2" fmla="*/ 572 w 1071"/>
              <a:gd name="T3" fmla="*/ 118 h 223"/>
              <a:gd name="T4" fmla="*/ 132 w 1071"/>
              <a:gd name="T5" fmla="*/ 108 h 223"/>
              <a:gd name="T6" fmla="*/ 173 w 1071"/>
              <a:gd name="T7" fmla="*/ 92 h 223"/>
              <a:gd name="T8" fmla="*/ 568 w 1071"/>
              <a:gd name="T9" fmla="*/ 76 h 223"/>
              <a:gd name="T10" fmla="*/ 567 w 1071"/>
              <a:gd name="T11" fmla="*/ 99 h 223"/>
              <a:gd name="T12" fmla="*/ 296 w 1071"/>
              <a:gd name="T13" fmla="*/ 118 h 223"/>
              <a:gd name="T14" fmla="*/ 305 w 1071"/>
              <a:gd name="T15" fmla="*/ 138 h 223"/>
              <a:gd name="T16" fmla="*/ 240 w 1071"/>
              <a:gd name="T17" fmla="*/ 163 h 223"/>
              <a:gd name="T18" fmla="*/ 267 w 1071"/>
              <a:gd name="T19" fmla="*/ 63 h 223"/>
              <a:gd name="T20" fmla="*/ 333 w 1071"/>
              <a:gd name="T21" fmla="*/ 147 h 223"/>
              <a:gd name="T22" fmla="*/ 312 w 1071"/>
              <a:gd name="T23" fmla="*/ 156 h 223"/>
              <a:gd name="T24" fmla="*/ 1071 w 1071"/>
              <a:gd name="T25" fmla="*/ 177 h 223"/>
              <a:gd name="T26" fmla="*/ 799 w 1071"/>
              <a:gd name="T27" fmla="*/ 0 h 223"/>
              <a:gd name="T28" fmla="*/ 707 w 1071"/>
              <a:gd name="T29" fmla="*/ 76 h 223"/>
              <a:gd name="T30" fmla="*/ 670 w 1071"/>
              <a:gd name="T31" fmla="*/ 109 h 223"/>
              <a:gd name="T32" fmla="*/ 735 w 1071"/>
              <a:gd name="T33" fmla="*/ 109 h 223"/>
              <a:gd name="T34" fmla="*/ 759 w 1071"/>
              <a:gd name="T35" fmla="*/ 109 h 223"/>
              <a:gd name="T36" fmla="*/ 646 w 1071"/>
              <a:gd name="T37" fmla="*/ 109 h 223"/>
              <a:gd name="T38" fmla="*/ 712 w 1071"/>
              <a:gd name="T39" fmla="*/ 55 h 223"/>
              <a:gd name="T40" fmla="*/ 0 w 1071"/>
              <a:gd name="T41" fmla="*/ 46 h 223"/>
              <a:gd name="T42" fmla="*/ 1026 w 1071"/>
              <a:gd name="T43" fmla="*/ 223 h 223"/>
              <a:gd name="T44" fmla="*/ 453 w 1071"/>
              <a:gd name="T45" fmla="*/ 151 h 223"/>
              <a:gd name="T46" fmla="*/ 423 w 1071"/>
              <a:gd name="T47" fmla="*/ 136 h 223"/>
              <a:gd name="T48" fmla="*/ 393 w 1071"/>
              <a:gd name="T49" fmla="*/ 151 h 223"/>
              <a:gd name="T50" fmla="*/ 370 w 1071"/>
              <a:gd name="T51" fmla="*/ 66 h 223"/>
              <a:gd name="T52" fmla="*/ 424 w 1071"/>
              <a:gd name="T53" fmla="*/ 107 h 223"/>
              <a:gd name="T54" fmla="*/ 477 w 1071"/>
              <a:gd name="T55" fmla="*/ 66 h 223"/>
              <a:gd name="T56" fmla="*/ 600 w 1071"/>
              <a:gd name="T57" fmla="*/ 65 h 223"/>
              <a:gd name="T58" fmla="*/ 613 w 1071"/>
              <a:gd name="T59" fmla="*/ 133 h 223"/>
              <a:gd name="T60" fmla="*/ 522 w 1071"/>
              <a:gd name="T61" fmla="*/ 150 h 223"/>
              <a:gd name="T62" fmla="*/ 572 w 1071"/>
              <a:gd name="T63" fmla="*/ 56 h 223"/>
              <a:gd name="T64" fmla="*/ 157 w 1071"/>
              <a:gd name="T65" fmla="*/ 56 h 223"/>
              <a:gd name="T66" fmla="*/ 197 w 1071"/>
              <a:gd name="T67" fmla="*/ 91 h 223"/>
              <a:gd name="T68" fmla="*/ 196 w 1071"/>
              <a:gd name="T69" fmla="*/ 152 h 223"/>
              <a:gd name="T70" fmla="*/ 150 w 1071"/>
              <a:gd name="T71" fmla="*/ 128 h 223"/>
              <a:gd name="T72" fmla="*/ 120 w 1071"/>
              <a:gd name="T73" fmla="*/ 163 h 223"/>
              <a:gd name="T74" fmla="*/ 811 w 1071"/>
              <a:gd name="T75" fmla="*/ 162 h 223"/>
              <a:gd name="T76" fmla="*/ 811 w 1071"/>
              <a:gd name="T77" fmla="*/ 55 h 223"/>
              <a:gd name="T78" fmla="*/ 866 w 1071"/>
              <a:gd name="T79" fmla="*/ 141 h 223"/>
              <a:gd name="T80" fmla="*/ 811 w 1071"/>
              <a:gd name="T81" fmla="*/ 162 h 223"/>
              <a:gd name="T82" fmla="*/ 908 w 1071"/>
              <a:gd name="T83" fmla="*/ 67 h 223"/>
              <a:gd name="T84" fmla="*/ 931 w 1071"/>
              <a:gd name="T85" fmla="*/ 141 h 223"/>
              <a:gd name="T86" fmla="*/ 975 w 1071"/>
              <a:gd name="T87" fmla="*/ 162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071" h="223">
                <a:moveTo>
                  <a:pt x="572" y="118"/>
                </a:moveTo>
                <a:cubicBezTo>
                  <a:pt x="545" y="118"/>
                  <a:pt x="545" y="118"/>
                  <a:pt x="545" y="118"/>
                </a:cubicBezTo>
                <a:cubicBezTo>
                  <a:pt x="545" y="142"/>
                  <a:pt x="545" y="142"/>
                  <a:pt x="545" y="142"/>
                </a:cubicBezTo>
                <a:cubicBezTo>
                  <a:pt x="573" y="142"/>
                  <a:pt x="573" y="142"/>
                  <a:pt x="573" y="142"/>
                </a:cubicBezTo>
                <a:cubicBezTo>
                  <a:pt x="583" y="142"/>
                  <a:pt x="590" y="138"/>
                  <a:pt x="590" y="130"/>
                </a:cubicBezTo>
                <a:cubicBezTo>
                  <a:pt x="590" y="123"/>
                  <a:pt x="584" y="118"/>
                  <a:pt x="572" y="118"/>
                </a:cubicBezTo>
                <a:moveTo>
                  <a:pt x="155" y="77"/>
                </a:moveTo>
                <a:cubicBezTo>
                  <a:pt x="132" y="77"/>
                  <a:pt x="132" y="77"/>
                  <a:pt x="132" y="77"/>
                </a:cubicBezTo>
                <a:cubicBezTo>
                  <a:pt x="132" y="108"/>
                  <a:pt x="132" y="108"/>
                  <a:pt x="132" y="108"/>
                </a:cubicBezTo>
                <a:cubicBezTo>
                  <a:pt x="155" y="108"/>
                  <a:pt x="155" y="108"/>
                  <a:pt x="155" y="108"/>
                </a:cubicBezTo>
                <a:cubicBezTo>
                  <a:pt x="167" y="108"/>
                  <a:pt x="173" y="101"/>
                  <a:pt x="173" y="92"/>
                </a:cubicBezTo>
                <a:cubicBezTo>
                  <a:pt x="173" y="92"/>
                  <a:pt x="173" y="92"/>
                  <a:pt x="173" y="92"/>
                </a:cubicBezTo>
                <a:cubicBezTo>
                  <a:pt x="173" y="82"/>
                  <a:pt x="166" y="77"/>
                  <a:pt x="155" y="77"/>
                </a:cubicBezTo>
                <a:moveTo>
                  <a:pt x="584" y="88"/>
                </a:moveTo>
                <a:cubicBezTo>
                  <a:pt x="584" y="80"/>
                  <a:pt x="578" y="76"/>
                  <a:pt x="568" y="76"/>
                </a:cubicBezTo>
                <a:cubicBezTo>
                  <a:pt x="545" y="76"/>
                  <a:pt x="545" y="76"/>
                  <a:pt x="545" y="76"/>
                </a:cubicBezTo>
                <a:cubicBezTo>
                  <a:pt x="545" y="99"/>
                  <a:pt x="545" y="99"/>
                  <a:pt x="545" y="99"/>
                </a:cubicBezTo>
                <a:cubicBezTo>
                  <a:pt x="567" y="99"/>
                  <a:pt x="567" y="99"/>
                  <a:pt x="567" y="99"/>
                </a:cubicBezTo>
                <a:cubicBezTo>
                  <a:pt x="577" y="99"/>
                  <a:pt x="584" y="96"/>
                  <a:pt x="584" y="88"/>
                </a:cubicBezTo>
                <a:moveTo>
                  <a:pt x="266" y="118"/>
                </a:moveTo>
                <a:cubicBezTo>
                  <a:pt x="296" y="118"/>
                  <a:pt x="296" y="118"/>
                  <a:pt x="296" y="118"/>
                </a:cubicBezTo>
                <a:cubicBezTo>
                  <a:pt x="281" y="83"/>
                  <a:pt x="281" y="83"/>
                  <a:pt x="281" y="83"/>
                </a:cubicBezTo>
                <a:lnTo>
                  <a:pt x="266" y="118"/>
                </a:lnTo>
                <a:close/>
                <a:moveTo>
                  <a:pt x="305" y="138"/>
                </a:moveTo>
                <a:cubicBezTo>
                  <a:pt x="258" y="138"/>
                  <a:pt x="258" y="138"/>
                  <a:pt x="258" y="138"/>
                </a:cubicBezTo>
                <a:cubicBezTo>
                  <a:pt x="250" y="156"/>
                  <a:pt x="250" y="156"/>
                  <a:pt x="250" y="156"/>
                </a:cubicBezTo>
                <a:cubicBezTo>
                  <a:pt x="248" y="161"/>
                  <a:pt x="245" y="163"/>
                  <a:pt x="240" y="163"/>
                </a:cubicBezTo>
                <a:cubicBezTo>
                  <a:pt x="234" y="163"/>
                  <a:pt x="229" y="159"/>
                  <a:pt x="229" y="153"/>
                </a:cubicBezTo>
                <a:cubicBezTo>
                  <a:pt x="229" y="151"/>
                  <a:pt x="229" y="149"/>
                  <a:pt x="230" y="147"/>
                </a:cubicBezTo>
                <a:cubicBezTo>
                  <a:pt x="267" y="63"/>
                  <a:pt x="267" y="63"/>
                  <a:pt x="267" y="63"/>
                </a:cubicBezTo>
                <a:cubicBezTo>
                  <a:pt x="270" y="58"/>
                  <a:pt x="274" y="54"/>
                  <a:pt x="282" y="54"/>
                </a:cubicBezTo>
                <a:cubicBezTo>
                  <a:pt x="289" y="54"/>
                  <a:pt x="293" y="58"/>
                  <a:pt x="296" y="63"/>
                </a:cubicBezTo>
                <a:cubicBezTo>
                  <a:pt x="333" y="147"/>
                  <a:pt x="333" y="147"/>
                  <a:pt x="333" y="147"/>
                </a:cubicBezTo>
                <a:cubicBezTo>
                  <a:pt x="334" y="149"/>
                  <a:pt x="334" y="151"/>
                  <a:pt x="334" y="153"/>
                </a:cubicBezTo>
                <a:cubicBezTo>
                  <a:pt x="334" y="159"/>
                  <a:pt x="329" y="163"/>
                  <a:pt x="323" y="163"/>
                </a:cubicBezTo>
                <a:cubicBezTo>
                  <a:pt x="318" y="163"/>
                  <a:pt x="314" y="161"/>
                  <a:pt x="312" y="156"/>
                </a:cubicBezTo>
                <a:lnTo>
                  <a:pt x="305" y="138"/>
                </a:lnTo>
                <a:close/>
                <a:moveTo>
                  <a:pt x="1026" y="223"/>
                </a:moveTo>
                <a:cubicBezTo>
                  <a:pt x="1058" y="223"/>
                  <a:pt x="1071" y="209"/>
                  <a:pt x="1071" y="177"/>
                </a:cubicBezTo>
                <a:cubicBezTo>
                  <a:pt x="1071" y="46"/>
                  <a:pt x="1071" y="46"/>
                  <a:pt x="1071" y="46"/>
                </a:cubicBezTo>
                <a:cubicBezTo>
                  <a:pt x="1071" y="14"/>
                  <a:pt x="1058" y="0"/>
                  <a:pt x="1026" y="0"/>
                </a:cubicBezTo>
                <a:cubicBezTo>
                  <a:pt x="799" y="0"/>
                  <a:pt x="799" y="0"/>
                  <a:pt x="799" y="0"/>
                </a:cubicBezTo>
                <a:cubicBezTo>
                  <a:pt x="701" y="118"/>
                  <a:pt x="701" y="118"/>
                  <a:pt x="701" y="118"/>
                </a:cubicBezTo>
                <a:cubicBezTo>
                  <a:pt x="698" y="116"/>
                  <a:pt x="698" y="116"/>
                  <a:pt x="698" y="116"/>
                </a:cubicBezTo>
                <a:cubicBezTo>
                  <a:pt x="707" y="76"/>
                  <a:pt x="707" y="76"/>
                  <a:pt x="707" y="76"/>
                </a:cubicBezTo>
                <a:cubicBezTo>
                  <a:pt x="705" y="76"/>
                  <a:pt x="704" y="76"/>
                  <a:pt x="702" y="76"/>
                </a:cubicBezTo>
                <a:cubicBezTo>
                  <a:pt x="683" y="76"/>
                  <a:pt x="670" y="91"/>
                  <a:pt x="670" y="109"/>
                </a:cubicBezTo>
                <a:cubicBezTo>
                  <a:pt x="670" y="109"/>
                  <a:pt x="670" y="109"/>
                  <a:pt x="670" y="109"/>
                </a:cubicBezTo>
                <a:cubicBezTo>
                  <a:pt x="670" y="127"/>
                  <a:pt x="684" y="142"/>
                  <a:pt x="703" y="142"/>
                </a:cubicBezTo>
                <a:cubicBezTo>
                  <a:pt x="722" y="142"/>
                  <a:pt x="735" y="128"/>
                  <a:pt x="735" y="109"/>
                </a:cubicBezTo>
                <a:cubicBezTo>
                  <a:pt x="735" y="109"/>
                  <a:pt x="735" y="109"/>
                  <a:pt x="735" y="109"/>
                </a:cubicBezTo>
                <a:cubicBezTo>
                  <a:pt x="735" y="106"/>
                  <a:pt x="734" y="102"/>
                  <a:pt x="733" y="99"/>
                </a:cubicBezTo>
                <a:cubicBezTo>
                  <a:pt x="753" y="84"/>
                  <a:pt x="753" y="84"/>
                  <a:pt x="753" y="84"/>
                </a:cubicBezTo>
                <a:cubicBezTo>
                  <a:pt x="757" y="91"/>
                  <a:pt x="759" y="100"/>
                  <a:pt x="759" y="109"/>
                </a:cubicBezTo>
                <a:cubicBezTo>
                  <a:pt x="759" y="109"/>
                  <a:pt x="759" y="109"/>
                  <a:pt x="759" y="109"/>
                </a:cubicBezTo>
                <a:cubicBezTo>
                  <a:pt x="759" y="139"/>
                  <a:pt x="735" y="164"/>
                  <a:pt x="702" y="164"/>
                </a:cubicBezTo>
                <a:cubicBezTo>
                  <a:pt x="669" y="164"/>
                  <a:pt x="646" y="140"/>
                  <a:pt x="646" y="109"/>
                </a:cubicBezTo>
                <a:cubicBezTo>
                  <a:pt x="646" y="109"/>
                  <a:pt x="646" y="109"/>
                  <a:pt x="646" y="109"/>
                </a:cubicBezTo>
                <a:cubicBezTo>
                  <a:pt x="646" y="79"/>
                  <a:pt x="670" y="54"/>
                  <a:pt x="703" y="54"/>
                </a:cubicBezTo>
                <a:cubicBezTo>
                  <a:pt x="706" y="54"/>
                  <a:pt x="709" y="54"/>
                  <a:pt x="712" y="55"/>
                </a:cubicBezTo>
                <a:cubicBezTo>
                  <a:pt x="724" y="0"/>
                  <a:pt x="724" y="0"/>
                  <a:pt x="724" y="0"/>
                </a:cubicBezTo>
                <a:cubicBezTo>
                  <a:pt x="45" y="0"/>
                  <a:pt x="45" y="0"/>
                  <a:pt x="45" y="0"/>
                </a:cubicBezTo>
                <a:cubicBezTo>
                  <a:pt x="13" y="0"/>
                  <a:pt x="0" y="14"/>
                  <a:pt x="0" y="46"/>
                </a:cubicBezTo>
                <a:cubicBezTo>
                  <a:pt x="0" y="177"/>
                  <a:pt x="0" y="177"/>
                  <a:pt x="0" y="177"/>
                </a:cubicBezTo>
                <a:cubicBezTo>
                  <a:pt x="0" y="209"/>
                  <a:pt x="13" y="223"/>
                  <a:pt x="45" y="223"/>
                </a:cubicBezTo>
                <a:lnTo>
                  <a:pt x="1026" y="223"/>
                </a:lnTo>
                <a:close/>
                <a:moveTo>
                  <a:pt x="477" y="151"/>
                </a:moveTo>
                <a:cubicBezTo>
                  <a:pt x="477" y="159"/>
                  <a:pt x="472" y="163"/>
                  <a:pt x="465" y="163"/>
                </a:cubicBezTo>
                <a:cubicBezTo>
                  <a:pt x="458" y="163"/>
                  <a:pt x="453" y="159"/>
                  <a:pt x="453" y="151"/>
                </a:cubicBezTo>
                <a:cubicBezTo>
                  <a:pt x="453" y="98"/>
                  <a:pt x="453" y="98"/>
                  <a:pt x="453" y="98"/>
                </a:cubicBezTo>
                <a:cubicBezTo>
                  <a:pt x="433" y="130"/>
                  <a:pt x="433" y="130"/>
                  <a:pt x="433" y="130"/>
                </a:cubicBezTo>
                <a:cubicBezTo>
                  <a:pt x="431" y="134"/>
                  <a:pt x="428" y="136"/>
                  <a:pt x="423" y="136"/>
                </a:cubicBezTo>
                <a:cubicBezTo>
                  <a:pt x="419" y="136"/>
                  <a:pt x="416" y="134"/>
                  <a:pt x="413" y="130"/>
                </a:cubicBezTo>
                <a:cubicBezTo>
                  <a:pt x="393" y="99"/>
                  <a:pt x="393" y="99"/>
                  <a:pt x="393" y="99"/>
                </a:cubicBezTo>
                <a:cubicBezTo>
                  <a:pt x="393" y="151"/>
                  <a:pt x="393" y="151"/>
                  <a:pt x="393" y="151"/>
                </a:cubicBezTo>
                <a:cubicBezTo>
                  <a:pt x="393" y="159"/>
                  <a:pt x="388" y="163"/>
                  <a:pt x="382" y="163"/>
                </a:cubicBezTo>
                <a:cubicBezTo>
                  <a:pt x="375" y="163"/>
                  <a:pt x="370" y="159"/>
                  <a:pt x="370" y="151"/>
                </a:cubicBezTo>
                <a:cubicBezTo>
                  <a:pt x="370" y="66"/>
                  <a:pt x="370" y="66"/>
                  <a:pt x="370" y="66"/>
                </a:cubicBezTo>
                <a:cubicBezTo>
                  <a:pt x="370" y="59"/>
                  <a:pt x="377" y="55"/>
                  <a:pt x="383" y="55"/>
                </a:cubicBezTo>
                <a:cubicBezTo>
                  <a:pt x="389" y="55"/>
                  <a:pt x="393" y="57"/>
                  <a:pt x="396" y="62"/>
                </a:cubicBezTo>
                <a:cubicBezTo>
                  <a:pt x="424" y="107"/>
                  <a:pt x="424" y="107"/>
                  <a:pt x="424" y="107"/>
                </a:cubicBezTo>
                <a:cubicBezTo>
                  <a:pt x="451" y="62"/>
                  <a:pt x="451" y="62"/>
                  <a:pt x="451" y="62"/>
                </a:cubicBezTo>
                <a:cubicBezTo>
                  <a:pt x="454" y="57"/>
                  <a:pt x="458" y="55"/>
                  <a:pt x="464" y="55"/>
                </a:cubicBezTo>
                <a:cubicBezTo>
                  <a:pt x="470" y="55"/>
                  <a:pt x="477" y="59"/>
                  <a:pt x="477" y="66"/>
                </a:cubicBezTo>
                <a:lnTo>
                  <a:pt x="477" y="151"/>
                </a:lnTo>
                <a:close/>
                <a:moveTo>
                  <a:pt x="572" y="56"/>
                </a:moveTo>
                <a:cubicBezTo>
                  <a:pt x="584" y="56"/>
                  <a:pt x="594" y="59"/>
                  <a:pt x="600" y="65"/>
                </a:cubicBezTo>
                <a:cubicBezTo>
                  <a:pt x="605" y="70"/>
                  <a:pt x="607" y="76"/>
                  <a:pt x="607" y="83"/>
                </a:cubicBezTo>
                <a:cubicBezTo>
                  <a:pt x="607" y="96"/>
                  <a:pt x="601" y="102"/>
                  <a:pt x="593" y="107"/>
                </a:cubicBezTo>
                <a:cubicBezTo>
                  <a:pt x="605" y="111"/>
                  <a:pt x="613" y="118"/>
                  <a:pt x="613" y="133"/>
                </a:cubicBezTo>
                <a:cubicBezTo>
                  <a:pt x="613" y="153"/>
                  <a:pt x="597" y="162"/>
                  <a:pt x="573" y="162"/>
                </a:cubicBezTo>
                <a:cubicBezTo>
                  <a:pt x="534" y="162"/>
                  <a:pt x="534" y="162"/>
                  <a:pt x="534" y="162"/>
                </a:cubicBezTo>
                <a:cubicBezTo>
                  <a:pt x="527" y="162"/>
                  <a:pt x="522" y="158"/>
                  <a:pt x="522" y="150"/>
                </a:cubicBezTo>
                <a:cubicBezTo>
                  <a:pt x="522" y="68"/>
                  <a:pt x="522" y="68"/>
                  <a:pt x="522" y="68"/>
                </a:cubicBezTo>
                <a:cubicBezTo>
                  <a:pt x="522" y="60"/>
                  <a:pt x="527" y="56"/>
                  <a:pt x="534" y="56"/>
                </a:cubicBezTo>
                <a:lnTo>
                  <a:pt x="572" y="56"/>
                </a:lnTo>
                <a:close/>
                <a:moveTo>
                  <a:pt x="108" y="68"/>
                </a:moveTo>
                <a:cubicBezTo>
                  <a:pt x="108" y="60"/>
                  <a:pt x="113" y="56"/>
                  <a:pt x="120" y="56"/>
                </a:cubicBezTo>
                <a:cubicBezTo>
                  <a:pt x="157" y="56"/>
                  <a:pt x="157" y="56"/>
                  <a:pt x="157" y="56"/>
                </a:cubicBezTo>
                <a:cubicBezTo>
                  <a:pt x="171" y="56"/>
                  <a:pt x="181" y="60"/>
                  <a:pt x="188" y="67"/>
                </a:cubicBezTo>
                <a:cubicBezTo>
                  <a:pt x="194" y="73"/>
                  <a:pt x="197" y="81"/>
                  <a:pt x="197" y="91"/>
                </a:cubicBezTo>
                <a:cubicBezTo>
                  <a:pt x="197" y="91"/>
                  <a:pt x="197" y="91"/>
                  <a:pt x="197" y="91"/>
                </a:cubicBezTo>
                <a:cubicBezTo>
                  <a:pt x="197" y="108"/>
                  <a:pt x="189" y="118"/>
                  <a:pt x="176" y="124"/>
                </a:cubicBezTo>
                <a:cubicBezTo>
                  <a:pt x="192" y="143"/>
                  <a:pt x="192" y="143"/>
                  <a:pt x="192" y="143"/>
                </a:cubicBezTo>
                <a:cubicBezTo>
                  <a:pt x="194" y="146"/>
                  <a:pt x="196" y="148"/>
                  <a:pt x="196" y="152"/>
                </a:cubicBezTo>
                <a:cubicBezTo>
                  <a:pt x="196" y="158"/>
                  <a:pt x="190" y="163"/>
                  <a:pt x="184" y="163"/>
                </a:cubicBezTo>
                <a:cubicBezTo>
                  <a:pt x="179" y="163"/>
                  <a:pt x="176" y="161"/>
                  <a:pt x="173" y="157"/>
                </a:cubicBezTo>
                <a:cubicBezTo>
                  <a:pt x="150" y="128"/>
                  <a:pt x="150" y="128"/>
                  <a:pt x="150" y="128"/>
                </a:cubicBezTo>
                <a:cubicBezTo>
                  <a:pt x="132" y="128"/>
                  <a:pt x="132" y="128"/>
                  <a:pt x="132" y="128"/>
                </a:cubicBezTo>
                <a:cubicBezTo>
                  <a:pt x="132" y="151"/>
                  <a:pt x="132" y="151"/>
                  <a:pt x="132" y="151"/>
                </a:cubicBezTo>
                <a:cubicBezTo>
                  <a:pt x="132" y="159"/>
                  <a:pt x="127" y="163"/>
                  <a:pt x="120" y="163"/>
                </a:cubicBezTo>
                <a:cubicBezTo>
                  <a:pt x="113" y="163"/>
                  <a:pt x="108" y="159"/>
                  <a:pt x="108" y="151"/>
                </a:cubicBezTo>
                <a:lnTo>
                  <a:pt x="108" y="68"/>
                </a:lnTo>
                <a:close/>
                <a:moveTo>
                  <a:pt x="811" y="162"/>
                </a:moveTo>
                <a:cubicBezTo>
                  <a:pt x="804" y="162"/>
                  <a:pt x="799" y="158"/>
                  <a:pt x="799" y="150"/>
                </a:cubicBezTo>
                <a:cubicBezTo>
                  <a:pt x="799" y="67"/>
                  <a:pt x="799" y="67"/>
                  <a:pt x="799" y="67"/>
                </a:cubicBezTo>
                <a:cubicBezTo>
                  <a:pt x="799" y="59"/>
                  <a:pt x="804" y="55"/>
                  <a:pt x="811" y="55"/>
                </a:cubicBezTo>
                <a:cubicBezTo>
                  <a:pt x="818" y="55"/>
                  <a:pt x="823" y="59"/>
                  <a:pt x="823" y="67"/>
                </a:cubicBezTo>
                <a:cubicBezTo>
                  <a:pt x="823" y="141"/>
                  <a:pt x="823" y="141"/>
                  <a:pt x="823" y="141"/>
                </a:cubicBezTo>
                <a:cubicBezTo>
                  <a:pt x="866" y="141"/>
                  <a:pt x="866" y="141"/>
                  <a:pt x="866" y="141"/>
                </a:cubicBezTo>
                <a:cubicBezTo>
                  <a:pt x="872" y="141"/>
                  <a:pt x="877" y="145"/>
                  <a:pt x="877" y="152"/>
                </a:cubicBezTo>
                <a:cubicBezTo>
                  <a:pt x="877" y="158"/>
                  <a:pt x="872" y="162"/>
                  <a:pt x="866" y="162"/>
                </a:cubicBezTo>
                <a:lnTo>
                  <a:pt x="811" y="162"/>
                </a:lnTo>
                <a:close/>
                <a:moveTo>
                  <a:pt x="919" y="162"/>
                </a:moveTo>
                <a:cubicBezTo>
                  <a:pt x="913" y="162"/>
                  <a:pt x="908" y="158"/>
                  <a:pt x="908" y="150"/>
                </a:cubicBezTo>
                <a:cubicBezTo>
                  <a:pt x="908" y="67"/>
                  <a:pt x="908" y="67"/>
                  <a:pt x="908" y="67"/>
                </a:cubicBezTo>
                <a:cubicBezTo>
                  <a:pt x="908" y="59"/>
                  <a:pt x="913" y="55"/>
                  <a:pt x="919" y="55"/>
                </a:cubicBezTo>
                <a:cubicBezTo>
                  <a:pt x="926" y="55"/>
                  <a:pt x="931" y="59"/>
                  <a:pt x="931" y="67"/>
                </a:cubicBezTo>
                <a:cubicBezTo>
                  <a:pt x="931" y="141"/>
                  <a:pt x="931" y="141"/>
                  <a:pt x="931" y="141"/>
                </a:cubicBezTo>
                <a:cubicBezTo>
                  <a:pt x="975" y="141"/>
                  <a:pt x="975" y="141"/>
                  <a:pt x="975" y="141"/>
                </a:cubicBezTo>
                <a:cubicBezTo>
                  <a:pt x="981" y="141"/>
                  <a:pt x="985" y="145"/>
                  <a:pt x="985" y="152"/>
                </a:cubicBezTo>
                <a:cubicBezTo>
                  <a:pt x="985" y="158"/>
                  <a:pt x="981" y="162"/>
                  <a:pt x="975" y="162"/>
                </a:cubicBezTo>
                <a:lnTo>
                  <a:pt x="919" y="162"/>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1" name="Footer Placeholder 4">
            <a:extLst>
              <a:ext uri="{FF2B5EF4-FFF2-40B4-BE49-F238E27FC236}">
                <a16:creationId xmlns:a16="http://schemas.microsoft.com/office/drawing/2014/main" id="{7AE25691-DC33-4C04-AF2A-3DEFF887BB00}"/>
              </a:ext>
            </a:extLst>
          </p:cNvPr>
          <p:cNvSpPr>
            <a:spLocks noGrp="1"/>
          </p:cNvSpPr>
          <p:nvPr>
            <p:ph type="ftr" sz="quarter" idx="3"/>
          </p:nvPr>
        </p:nvSpPr>
        <p:spPr>
          <a:xfrm>
            <a:off x="2427288" y="6281956"/>
            <a:ext cx="8143876" cy="155656"/>
          </a:xfrm>
          <a:prstGeom prst="rect">
            <a:avLst/>
          </a:prstGeom>
        </p:spPr>
        <p:txBody>
          <a:bodyPr vert="horz" wrap="square" lIns="0" tIns="0" rIns="0" bIns="0" numCol="1" anchor="ctr" anchorCtr="0" compatLnSpc="1">
            <a:prstTxWarp prst="textNoShape">
              <a:avLst/>
            </a:prstTxWarp>
          </a:bodyPr>
          <a:lstStyle>
            <a:lvl1pPr>
              <a:defRPr lang="en-GB" sz="800" baseline="0">
                <a:solidFill>
                  <a:schemeClr val="bg1"/>
                </a:solidFill>
              </a:defRPr>
            </a:lvl1pPr>
          </a:lstStyle>
          <a:p>
            <a:pPr algn="r"/>
            <a:endParaRPr lang="en-GB" dirty="0"/>
          </a:p>
        </p:txBody>
      </p:sp>
      <p:sp>
        <p:nvSpPr>
          <p:cNvPr id="17" name="Date_DateCustomA">
            <a:extLst>
              <a:ext uri="{FF2B5EF4-FFF2-40B4-BE49-F238E27FC236}">
                <a16:creationId xmlns:a16="http://schemas.microsoft.com/office/drawing/2014/main" id="{F99201D3-72C4-4206-8970-FC1ACB025C0A}"/>
              </a:ext>
            </a:extLst>
          </p:cNvPr>
          <p:cNvSpPr>
            <a:spLocks noGrp="1"/>
          </p:cNvSpPr>
          <p:nvPr>
            <p:ph type="dt" sz="half" idx="2"/>
          </p:nvPr>
        </p:nvSpPr>
        <p:spPr>
          <a:xfrm>
            <a:off x="10682289" y="6142932"/>
            <a:ext cx="704849" cy="122355"/>
          </a:xfrm>
          <a:prstGeom prst="rect">
            <a:avLst/>
          </a:prstGeom>
        </p:spPr>
        <p:txBody>
          <a:bodyPr vert="horz" wrap="square" lIns="0" tIns="0" rIns="0" bIns="0" numCol="1" anchor="ctr" anchorCtr="0" compatLnSpc="1">
            <a:prstTxWarp prst="textNoShape">
              <a:avLst/>
            </a:prstTxWarp>
          </a:bodyPr>
          <a:lstStyle>
            <a:lvl1pPr>
              <a:defRPr lang="en-GB" sz="800" smtClean="0">
                <a:solidFill>
                  <a:schemeClr val="bg1"/>
                </a:solidFill>
              </a:defRPr>
            </a:lvl1pPr>
          </a:lstStyle>
          <a:p>
            <a:pPr algn="r"/>
            <a:fld id="{E6892AED-DD77-42C7-BB42-12F75B7E66E8}" type="datetime1">
              <a:rPr lang="en-GB" smtClean="0"/>
              <a:t>15/07/2020</a:t>
            </a:fld>
            <a:endParaRPr lang="en-GB" dirty="0"/>
          </a:p>
        </p:txBody>
      </p:sp>
    </p:spTree>
    <p:extLst>
      <p:ext uri="{BB962C8B-B14F-4D97-AF65-F5344CB8AC3E}">
        <p14:creationId xmlns:p14="http://schemas.microsoft.com/office/powerpoint/2010/main" val="2090273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Agenda">
    <p:spTree>
      <p:nvGrpSpPr>
        <p:cNvPr id="1" name=""/>
        <p:cNvGrpSpPr/>
        <p:nvPr/>
      </p:nvGrpSpPr>
      <p:grpSpPr>
        <a:xfrm>
          <a:off x="0" y="0"/>
          <a:ext cx="0" cy="0"/>
          <a:chOff x="0" y="0"/>
          <a:chExt cx="0" cy="0"/>
        </a:xfrm>
      </p:grpSpPr>
      <p:sp>
        <p:nvSpPr>
          <p:cNvPr id="11" name="Background">
            <a:extLst>
              <a:ext uri="{FF2B5EF4-FFF2-40B4-BE49-F238E27FC236}">
                <a16:creationId xmlns:a16="http://schemas.microsoft.com/office/drawing/2014/main" id="{1C52AC6E-7F31-46F0-897C-8CA895D525E5}"/>
              </a:ext>
            </a:extLst>
          </p:cNvPr>
          <p:cNvSpPr/>
          <p:nvPr userDrawn="1"/>
        </p:nvSpPr>
        <p:spPr>
          <a:xfrm>
            <a:off x="0" y="0"/>
            <a:ext cx="12190413" cy="6859588"/>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lIns="91438" tIns="45719" rIns="91438" bIns="45719" rtlCol="0" anchor="ctr"/>
          <a:lstStyle/>
          <a:p>
            <a:pPr algn="ctr"/>
            <a:endParaRPr lang="en-GB" noProof="0" dirty="0"/>
          </a:p>
        </p:txBody>
      </p:sp>
      <p:sp>
        <p:nvSpPr>
          <p:cNvPr id="10" name="Title 3">
            <a:extLst>
              <a:ext uri="{FF2B5EF4-FFF2-40B4-BE49-F238E27FC236}">
                <a16:creationId xmlns:a16="http://schemas.microsoft.com/office/drawing/2014/main" id="{12A0CAF9-565B-4643-8539-61D9B882A512}"/>
              </a:ext>
            </a:extLst>
          </p:cNvPr>
          <p:cNvSpPr>
            <a:spLocks noGrp="1"/>
          </p:cNvSpPr>
          <p:nvPr>
            <p:ph type="title"/>
          </p:nvPr>
        </p:nvSpPr>
        <p:spPr>
          <a:xfrm>
            <a:off x="798514" y="453600"/>
            <a:ext cx="10588624" cy="748800"/>
          </a:xfrm>
        </p:spPr>
        <p:txBody>
          <a:bodyPr/>
          <a:lstStyle>
            <a:lvl1pPr>
              <a:defRPr>
                <a:solidFill>
                  <a:schemeClr val="bg1"/>
                </a:solidFill>
              </a:defRPr>
            </a:lvl1pPr>
          </a:lstStyle>
          <a:p>
            <a:r>
              <a:rPr lang="en-US"/>
              <a:t>Click to edit Master title style</a:t>
            </a:r>
            <a:endParaRPr lang="en-GB" dirty="0"/>
          </a:p>
        </p:txBody>
      </p:sp>
      <p:sp>
        <p:nvSpPr>
          <p:cNvPr id="5" name="Text Placeholder 4">
            <a:extLst>
              <a:ext uri="{FF2B5EF4-FFF2-40B4-BE49-F238E27FC236}">
                <a16:creationId xmlns:a16="http://schemas.microsoft.com/office/drawing/2014/main" id="{86D6618B-DF84-4E96-B2FD-7B59D5717CEB}"/>
              </a:ext>
            </a:extLst>
          </p:cNvPr>
          <p:cNvSpPr>
            <a:spLocks noGrp="1"/>
          </p:cNvSpPr>
          <p:nvPr>
            <p:ph type="body" sz="quarter" idx="13" hasCustomPrompt="1"/>
          </p:nvPr>
        </p:nvSpPr>
        <p:spPr>
          <a:xfrm>
            <a:off x="798513" y="1633538"/>
            <a:ext cx="10588625" cy="4087812"/>
          </a:xfrm>
        </p:spPr>
        <p:txBody>
          <a:bodyPr/>
          <a:lstStyle>
            <a:lvl1pPr marL="361950" indent="-361950">
              <a:buFont typeface="+mj-lt"/>
              <a:buAutoNum type="arabicPeriod"/>
              <a:defRPr sz="1400" b="1" cap="all" baseline="0">
                <a:solidFill>
                  <a:schemeClr val="bg1"/>
                </a:solidFill>
              </a:defRPr>
            </a:lvl1pPr>
            <a:lvl2pPr marL="627063" indent="-265113">
              <a:defRPr sz="1400" b="1" cap="all" baseline="0">
                <a:solidFill>
                  <a:schemeClr val="bg1"/>
                </a:solidFill>
              </a:defRPr>
            </a:lvl2pPr>
            <a:lvl3pPr>
              <a:defRPr b="1" cap="all" baseline="0">
                <a:solidFill>
                  <a:schemeClr val="bg1"/>
                </a:solidFill>
              </a:defRPr>
            </a:lvl3pPr>
            <a:lvl4pPr>
              <a:defRPr b="1" cap="all" baseline="0">
                <a:solidFill>
                  <a:schemeClr val="bg1"/>
                </a:solidFill>
              </a:defRPr>
            </a:lvl4pPr>
            <a:lvl5pPr>
              <a:defRPr b="1" cap="all" baseline="0">
                <a:solidFill>
                  <a:schemeClr val="bg1"/>
                </a:solidFill>
              </a:defRPr>
            </a:lvl5p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12" name="SD_FLD_DocumentDate"/>
          <p:cNvSpPr txBox="1"/>
          <p:nvPr userDrawn="1"/>
        </p:nvSpPr>
        <p:spPr bwMode="auto">
          <a:xfrm>
            <a:off x="6092207" y="6281954"/>
            <a:ext cx="5260115" cy="158437"/>
          </a:xfrm>
          <a:prstGeom prst="rect">
            <a:avLst/>
          </a:prstGeom>
          <a:noFill/>
          <a:ln w="9525">
            <a:noFill/>
            <a:miter lim="800000"/>
            <a:headEnd/>
            <a:tailEnd/>
          </a:ln>
          <a:effectLst/>
        </p:spPr>
        <p:txBody>
          <a:bodyPr vert="horz" wrap="square" lIns="35999" tIns="0" rIns="0" bIns="0" numCol="1" rtlCol="0" anchor="ctr" anchorCtr="0" compatLnSpc="1">
            <a:prstTxWarp prst="textNoShape">
              <a:avLst/>
            </a:prstTxWarp>
            <a:noAutofit/>
          </a:bodyPr>
          <a:lstStyle/>
          <a:p>
            <a:pPr marL="0" marR="0" indent="0" algn="r" defTabSz="457189" rtl="0" eaLnBrk="0" fontAlgn="base" latinLnBrk="0" hangingPunct="0">
              <a:lnSpc>
                <a:spcPct val="100000"/>
              </a:lnSpc>
              <a:spcBef>
                <a:spcPts val="480"/>
              </a:spcBef>
              <a:spcAft>
                <a:spcPts val="0"/>
              </a:spcAft>
              <a:buClrTx/>
              <a:buSzTx/>
              <a:tabLst/>
            </a:pPr>
            <a:endParaRPr kumimoji="0" lang="en-GB" sz="800" b="0" i="0" u="none" strike="noStrike" kern="1200" cap="all" spc="0" normalizeH="0" baseline="0" noProof="0" dirty="0">
              <a:ln>
                <a:noFill/>
              </a:ln>
              <a:solidFill>
                <a:schemeClr val="bg1"/>
              </a:solidFill>
              <a:effectLst/>
              <a:uLnTx/>
              <a:uFillTx/>
              <a:latin typeface="Verdana"/>
              <a:ea typeface="Verdana" pitchFamily="34" charset="0"/>
              <a:cs typeface="Verdana" pitchFamily="34" charset="0"/>
            </a:endParaRPr>
          </a:p>
        </p:txBody>
      </p:sp>
      <p:sp>
        <p:nvSpPr>
          <p:cNvPr id="13" name="SD_FLD_Name"/>
          <p:cNvSpPr txBox="1"/>
          <p:nvPr userDrawn="1"/>
        </p:nvSpPr>
        <p:spPr bwMode="auto">
          <a:xfrm>
            <a:off x="6092207" y="6129519"/>
            <a:ext cx="5260115" cy="158437"/>
          </a:xfrm>
          <a:prstGeom prst="rect">
            <a:avLst/>
          </a:prstGeom>
          <a:noFill/>
          <a:ln w="9525">
            <a:noFill/>
            <a:miter lim="800000"/>
            <a:headEnd/>
            <a:tailEnd/>
          </a:ln>
          <a:effectLst/>
        </p:spPr>
        <p:txBody>
          <a:bodyPr vert="horz" wrap="square" lIns="35999" tIns="0" rIns="0" bIns="0" numCol="1" rtlCol="0" anchor="ctr" anchorCtr="0" compatLnSpc="1">
            <a:prstTxWarp prst="textNoShape">
              <a:avLst/>
            </a:prstTxWarp>
            <a:noAutofit/>
          </a:bodyPr>
          <a:lstStyle/>
          <a:p>
            <a:pPr marL="0" marR="0" indent="0" algn="r" defTabSz="457189" rtl="0" eaLnBrk="0" fontAlgn="base" latinLnBrk="0" hangingPunct="0">
              <a:lnSpc>
                <a:spcPct val="100000"/>
              </a:lnSpc>
              <a:spcBef>
                <a:spcPts val="480"/>
              </a:spcBef>
              <a:spcAft>
                <a:spcPts val="0"/>
              </a:spcAft>
              <a:buClrTx/>
              <a:buSzTx/>
              <a:tabLst/>
            </a:pPr>
            <a:endParaRPr kumimoji="0" lang="en-GB" sz="800" b="0" i="0" u="none" strike="noStrike" kern="1200" cap="all" spc="0" normalizeH="0" baseline="0" noProof="0" dirty="0">
              <a:ln>
                <a:noFill/>
              </a:ln>
              <a:solidFill>
                <a:schemeClr val="bg1"/>
              </a:solidFill>
              <a:effectLst/>
              <a:uLnTx/>
              <a:uFillTx/>
              <a:latin typeface="Verdana"/>
              <a:ea typeface="Verdana" pitchFamily="34" charset="0"/>
              <a:cs typeface="Verdana" pitchFamily="34" charset="0"/>
            </a:endParaRPr>
          </a:p>
        </p:txBody>
      </p:sp>
      <p:sp>
        <p:nvSpPr>
          <p:cNvPr id="3" name="Slide Number Placeholder 2"/>
          <p:cNvSpPr>
            <a:spLocks noGrp="1"/>
          </p:cNvSpPr>
          <p:nvPr>
            <p:ph type="sldNum" sz="quarter" idx="10"/>
          </p:nvPr>
        </p:nvSpPr>
        <p:spPr/>
        <p:txBody>
          <a:bodyPr/>
          <a:lstStyle>
            <a:lvl1pPr>
              <a:defRPr>
                <a:solidFill>
                  <a:schemeClr val="bg1"/>
                </a:solidFill>
              </a:defRPr>
            </a:lvl1pPr>
          </a:lstStyle>
          <a:p>
            <a:fld id="{31421AFA-3AE7-4CEA-BC9B-447859BED57B}" type="slidenum">
              <a:rPr lang="en-GB" smtClean="0"/>
              <a:pPr/>
              <a:t>‹#›</a:t>
            </a:fld>
            <a:endParaRPr lang="en-GB" dirty="0"/>
          </a:p>
        </p:txBody>
      </p:sp>
      <p:sp>
        <p:nvSpPr>
          <p:cNvPr id="14" name="Freeform 5">
            <a:extLst>
              <a:ext uri="{FF2B5EF4-FFF2-40B4-BE49-F238E27FC236}">
                <a16:creationId xmlns:a16="http://schemas.microsoft.com/office/drawing/2014/main" id="{428454B1-AE1A-41EC-AD14-E0008864B561}"/>
              </a:ext>
            </a:extLst>
          </p:cNvPr>
          <p:cNvSpPr>
            <a:spLocks noEditPoints="1"/>
          </p:cNvSpPr>
          <p:nvPr userDrawn="1"/>
        </p:nvSpPr>
        <p:spPr bwMode="auto">
          <a:xfrm>
            <a:off x="798513" y="6159600"/>
            <a:ext cx="1219200" cy="257174"/>
          </a:xfrm>
          <a:custGeom>
            <a:avLst/>
            <a:gdLst>
              <a:gd name="T0" fmla="*/ 545 w 1071"/>
              <a:gd name="T1" fmla="*/ 142 h 223"/>
              <a:gd name="T2" fmla="*/ 572 w 1071"/>
              <a:gd name="T3" fmla="*/ 118 h 223"/>
              <a:gd name="T4" fmla="*/ 132 w 1071"/>
              <a:gd name="T5" fmla="*/ 108 h 223"/>
              <a:gd name="T6" fmla="*/ 173 w 1071"/>
              <a:gd name="T7" fmla="*/ 92 h 223"/>
              <a:gd name="T8" fmla="*/ 568 w 1071"/>
              <a:gd name="T9" fmla="*/ 76 h 223"/>
              <a:gd name="T10" fmla="*/ 567 w 1071"/>
              <a:gd name="T11" fmla="*/ 99 h 223"/>
              <a:gd name="T12" fmla="*/ 296 w 1071"/>
              <a:gd name="T13" fmla="*/ 118 h 223"/>
              <a:gd name="T14" fmla="*/ 305 w 1071"/>
              <a:gd name="T15" fmla="*/ 138 h 223"/>
              <a:gd name="T16" fmla="*/ 240 w 1071"/>
              <a:gd name="T17" fmla="*/ 163 h 223"/>
              <a:gd name="T18" fmla="*/ 267 w 1071"/>
              <a:gd name="T19" fmla="*/ 63 h 223"/>
              <a:gd name="T20" fmla="*/ 333 w 1071"/>
              <a:gd name="T21" fmla="*/ 147 h 223"/>
              <a:gd name="T22" fmla="*/ 312 w 1071"/>
              <a:gd name="T23" fmla="*/ 156 h 223"/>
              <a:gd name="T24" fmla="*/ 1071 w 1071"/>
              <a:gd name="T25" fmla="*/ 177 h 223"/>
              <a:gd name="T26" fmla="*/ 799 w 1071"/>
              <a:gd name="T27" fmla="*/ 0 h 223"/>
              <a:gd name="T28" fmla="*/ 707 w 1071"/>
              <a:gd name="T29" fmla="*/ 76 h 223"/>
              <a:gd name="T30" fmla="*/ 670 w 1071"/>
              <a:gd name="T31" fmla="*/ 109 h 223"/>
              <a:gd name="T32" fmla="*/ 735 w 1071"/>
              <a:gd name="T33" fmla="*/ 109 h 223"/>
              <a:gd name="T34" fmla="*/ 759 w 1071"/>
              <a:gd name="T35" fmla="*/ 109 h 223"/>
              <a:gd name="T36" fmla="*/ 646 w 1071"/>
              <a:gd name="T37" fmla="*/ 109 h 223"/>
              <a:gd name="T38" fmla="*/ 712 w 1071"/>
              <a:gd name="T39" fmla="*/ 55 h 223"/>
              <a:gd name="T40" fmla="*/ 0 w 1071"/>
              <a:gd name="T41" fmla="*/ 46 h 223"/>
              <a:gd name="T42" fmla="*/ 1026 w 1071"/>
              <a:gd name="T43" fmla="*/ 223 h 223"/>
              <a:gd name="T44" fmla="*/ 453 w 1071"/>
              <a:gd name="T45" fmla="*/ 151 h 223"/>
              <a:gd name="T46" fmla="*/ 423 w 1071"/>
              <a:gd name="T47" fmla="*/ 136 h 223"/>
              <a:gd name="T48" fmla="*/ 393 w 1071"/>
              <a:gd name="T49" fmla="*/ 151 h 223"/>
              <a:gd name="T50" fmla="*/ 370 w 1071"/>
              <a:gd name="T51" fmla="*/ 66 h 223"/>
              <a:gd name="T52" fmla="*/ 424 w 1071"/>
              <a:gd name="T53" fmla="*/ 107 h 223"/>
              <a:gd name="T54" fmla="*/ 477 w 1071"/>
              <a:gd name="T55" fmla="*/ 66 h 223"/>
              <a:gd name="T56" fmla="*/ 600 w 1071"/>
              <a:gd name="T57" fmla="*/ 65 h 223"/>
              <a:gd name="T58" fmla="*/ 613 w 1071"/>
              <a:gd name="T59" fmla="*/ 133 h 223"/>
              <a:gd name="T60" fmla="*/ 522 w 1071"/>
              <a:gd name="T61" fmla="*/ 150 h 223"/>
              <a:gd name="T62" fmla="*/ 572 w 1071"/>
              <a:gd name="T63" fmla="*/ 56 h 223"/>
              <a:gd name="T64" fmla="*/ 157 w 1071"/>
              <a:gd name="T65" fmla="*/ 56 h 223"/>
              <a:gd name="T66" fmla="*/ 197 w 1071"/>
              <a:gd name="T67" fmla="*/ 91 h 223"/>
              <a:gd name="T68" fmla="*/ 196 w 1071"/>
              <a:gd name="T69" fmla="*/ 152 h 223"/>
              <a:gd name="T70" fmla="*/ 150 w 1071"/>
              <a:gd name="T71" fmla="*/ 128 h 223"/>
              <a:gd name="T72" fmla="*/ 120 w 1071"/>
              <a:gd name="T73" fmla="*/ 163 h 223"/>
              <a:gd name="T74" fmla="*/ 811 w 1071"/>
              <a:gd name="T75" fmla="*/ 162 h 223"/>
              <a:gd name="T76" fmla="*/ 811 w 1071"/>
              <a:gd name="T77" fmla="*/ 55 h 223"/>
              <a:gd name="T78" fmla="*/ 866 w 1071"/>
              <a:gd name="T79" fmla="*/ 141 h 223"/>
              <a:gd name="T80" fmla="*/ 811 w 1071"/>
              <a:gd name="T81" fmla="*/ 162 h 223"/>
              <a:gd name="T82" fmla="*/ 908 w 1071"/>
              <a:gd name="T83" fmla="*/ 67 h 223"/>
              <a:gd name="T84" fmla="*/ 931 w 1071"/>
              <a:gd name="T85" fmla="*/ 141 h 223"/>
              <a:gd name="T86" fmla="*/ 975 w 1071"/>
              <a:gd name="T87" fmla="*/ 162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071" h="223">
                <a:moveTo>
                  <a:pt x="572" y="118"/>
                </a:moveTo>
                <a:cubicBezTo>
                  <a:pt x="545" y="118"/>
                  <a:pt x="545" y="118"/>
                  <a:pt x="545" y="118"/>
                </a:cubicBezTo>
                <a:cubicBezTo>
                  <a:pt x="545" y="142"/>
                  <a:pt x="545" y="142"/>
                  <a:pt x="545" y="142"/>
                </a:cubicBezTo>
                <a:cubicBezTo>
                  <a:pt x="573" y="142"/>
                  <a:pt x="573" y="142"/>
                  <a:pt x="573" y="142"/>
                </a:cubicBezTo>
                <a:cubicBezTo>
                  <a:pt x="583" y="142"/>
                  <a:pt x="590" y="138"/>
                  <a:pt x="590" y="130"/>
                </a:cubicBezTo>
                <a:cubicBezTo>
                  <a:pt x="590" y="123"/>
                  <a:pt x="584" y="118"/>
                  <a:pt x="572" y="118"/>
                </a:cubicBezTo>
                <a:moveTo>
                  <a:pt x="155" y="77"/>
                </a:moveTo>
                <a:cubicBezTo>
                  <a:pt x="132" y="77"/>
                  <a:pt x="132" y="77"/>
                  <a:pt x="132" y="77"/>
                </a:cubicBezTo>
                <a:cubicBezTo>
                  <a:pt x="132" y="108"/>
                  <a:pt x="132" y="108"/>
                  <a:pt x="132" y="108"/>
                </a:cubicBezTo>
                <a:cubicBezTo>
                  <a:pt x="155" y="108"/>
                  <a:pt x="155" y="108"/>
                  <a:pt x="155" y="108"/>
                </a:cubicBezTo>
                <a:cubicBezTo>
                  <a:pt x="167" y="108"/>
                  <a:pt x="173" y="101"/>
                  <a:pt x="173" y="92"/>
                </a:cubicBezTo>
                <a:cubicBezTo>
                  <a:pt x="173" y="92"/>
                  <a:pt x="173" y="92"/>
                  <a:pt x="173" y="92"/>
                </a:cubicBezTo>
                <a:cubicBezTo>
                  <a:pt x="173" y="82"/>
                  <a:pt x="166" y="77"/>
                  <a:pt x="155" y="77"/>
                </a:cubicBezTo>
                <a:moveTo>
                  <a:pt x="584" y="88"/>
                </a:moveTo>
                <a:cubicBezTo>
                  <a:pt x="584" y="80"/>
                  <a:pt x="578" y="76"/>
                  <a:pt x="568" y="76"/>
                </a:cubicBezTo>
                <a:cubicBezTo>
                  <a:pt x="545" y="76"/>
                  <a:pt x="545" y="76"/>
                  <a:pt x="545" y="76"/>
                </a:cubicBezTo>
                <a:cubicBezTo>
                  <a:pt x="545" y="99"/>
                  <a:pt x="545" y="99"/>
                  <a:pt x="545" y="99"/>
                </a:cubicBezTo>
                <a:cubicBezTo>
                  <a:pt x="567" y="99"/>
                  <a:pt x="567" y="99"/>
                  <a:pt x="567" y="99"/>
                </a:cubicBezTo>
                <a:cubicBezTo>
                  <a:pt x="577" y="99"/>
                  <a:pt x="584" y="96"/>
                  <a:pt x="584" y="88"/>
                </a:cubicBezTo>
                <a:moveTo>
                  <a:pt x="266" y="118"/>
                </a:moveTo>
                <a:cubicBezTo>
                  <a:pt x="296" y="118"/>
                  <a:pt x="296" y="118"/>
                  <a:pt x="296" y="118"/>
                </a:cubicBezTo>
                <a:cubicBezTo>
                  <a:pt x="281" y="83"/>
                  <a:pt x="281" y="83"/>
                  <a:pt x="281" y="83"/>
                </a:cubicBezTo>
                <a:lnTo>
                  <a:pt x="266" y="118"/>
                </a:lnTo>
                <a:close/>
                <a:moveTo>
                  <a:pt x="305" y="138"/>
                </a:moveTo>
                <a:cubicBezTo>
                  <a:pt x="258" y="138"/>
                  <a:pt x="258" y="138"/>
                  <a:pt x="258" y="138"/>
                </a:cubicBezTo>
                <a:cubicBezTo>
                  <a:pt x="250" y="156"/>
                  <a:pt x="250" y="156"/>
                  <a:pt x="250" y="156"/>
                </a:cubicBezTo>
                <a:cubicBezTo>
                  <a:pt x="248" y="161"/>
                  <a:pt x="245" y="163"/>
                  <a:pt x="240" y="163"/>
                </a:cubicBezTo>
                <a:cubicBezTo>
                  <a:pt x="234" y="163"/>
                  <a:pt x="229" y="159"/>
                  <a:pt x="229" y="153"/>
                </a:cubicBezTo>
                <a:cubicBezTo>
                  <a:pt x="229" y="151"/>
                  <a:pt x="229" y="149"/>
                  <a:pt x="230" y="147"/>
                </a:cubicBezTo>
                <a:cubicBezTo>
                  <a:pt x="267" y="63"/>
                  <a:pt x="267" y="63"/>
                  <a:pt x="267" y="63"/>
                </a:cubicBezTo>
                <a:cubicBezTo>
                  <a:pt x="270" y="58"/>
                  <a:pt x="274" y="54"/>
                  <a:pt x="282" y="54"/>
                </a:cubicBezTo>
                <a:cubicBezTo>
                  <a:pt x="289" y="54"/>
                  <a:pt x="293" y="58"/>
                  <a:pt x="296" y="63"/>
                </a:cubicBezTo>
                <a:cubicBezTo>
                  <a:pt x="333" y="147"/>
                  <a:pt x="333" y="147"/>
                  <a:pt x="333" y="147"/>
                </a:cubicBezTo>
                <a:cubicBezTo>
                  <a:pt x="334" y="149"/>
                  <a:pt x="334" y="151"/>
                  <a:pt x="334" y="153"/>
                </a:cubicBezTo>
                <a:cubicBezTo>
                  <a:pt x="334" y="159"/>
                  <a:pt x="329" y="163"/>
                  <a:pt x="323" y="163"/>
                </a:cubicBezTo>
                <a:cubicBezTo>
                  <a:pt x="318" y="163"/>
                  <a:pt x="314" y="161"/>
                  <a:pt x="312" y="156"/>
                </a:cubicBezTo>
                <a:lnTo>
                  <a:pt x="305" y="138"/>
                </a:lnTo>
                <a:close/>
                <a:moveTo>
                  <a:pt x="1026" y="223"/>
                </a:moveTo>
                <a:cubicBezTo>
                  <a:pt x="1058" y="223"/>
                  <a:pt x="1071" y="209"/>
                  <a:pt x="1071" y="177"/>
                </a:cubicBezTo>
                <a:cubicBezTo>
                  <a:pt x="1071" y="46"/>
                  <a:pt x="1071" y="46"/>
                  <a:pt x="1071" y="46"/>
                </a:cubicBezTo>
                <a:cubicBezTo>
                  <a:pt x="1071" y="14"/>
                  <a:pt x="1058" y="0"/>
                  <a:pt x="1026" y="0"/>
                </a:cubicBezTo>
                <a:cubicBezTo>
                  <a:pt x="799" y="0"/>
                  <a:pt x="799" y="0"/>
                  <a:pt x="799" y="0"/>
                </a:cubicBezTo>
                <a:cubicBezTo>
                  <a:pt x="701" y="118"/>
                  <a:pt x="701" y="118"/>
                  <a:pt x="701" y="118"/>
                </a:cubicBezTo>
                <a:cubicBezTo>
                  <a:pt x="698" y="116"/>
                  <a:pt x="698" y="116"/>
                  <a:pt x="698" y="116"/>
                </a:cubicBezTo>
                <a:cubicBezTo>
                  <a:pt x="707" y="76"/>
                  <a:pt x="707" y="76"/>
                  <a:pt x="707" y="76"/>
                </a:cubicBezTo>
                <a:cubicBezTo>
                  <a:pt x="705" y="76"/>
                  <a:pt x="704" y="76"/>
                  <a:pt x="702" y="76"/>
                </a:cubicBezTo>
                <a:cubicBezTo>
                  <a:pt x="683" y="76"/>
                  <a:pt x="670" y="91"/>
                  <a:pt x="670" y="109"/>
                </a:cubicBezTo>
                <a:cubicBezTo>
                  <a:pt x="670" y="109"/>
                  <a:pt x="670" y="109"/>
                  <a:pt x="670" y="109"/>
                </a:cubicBezTo>
                <a:cubicBezTo>
                  <a:pt x="670" y="127"/>
                  <a:pt x="684" y="142"/>
                  <a:pt x="703" y="142"/>
                </a:cubicBezTo>
                <a:cubicBezTo>
                  <a:pt x="722" y="142"/>
                  <a:pt x="735" y="128"/>
                  <a:pt x="735" y="109"/>
                </a:cubicBezTo>
                <a:cubicBezTo>
                  <a:pt x="735" y="109"/>
                  <a:pt x="735" y="109"/>
                  <a:pt x="735" y="109"/>
                </a:cubicBezTo>
                <a:cubicBezTo>
                  <a:pt x="735" y="106"/>
                  <a:pt x="734" y="102"/>
                  <a:pt x="733" y="99"/>
                </a:cubicBezTo>
                <a:cubicBezTo>
                  <a:pt x="753" y="84"/>
                  <a:pt x="753" y="84"/>
                  <a:pt x="753" y="84"/>
                </a:cubicBezTo>
                <a:cubicBezTo>
                  <a:pt x="757" y="91"/>
                  <a:pt x="759" y="100"/>
                  <a:pt x="759" y="109"/>
                </a:cubicBezTo>
                <a:cubicBezTo>
                  <a:pt x="759" y="109"/>
                  <a:pt x="759" y="109"/>
                  <a:pt x="759" y="109"/>
                </a:cubicBezTo>
                <a:cubicBezTo>
                  <a:pt x="759" y="139"/>
                  <a:pt x="735" y="164"/>
                  <a:pt x="702" y="164"/>
                </a:cubicBezTo>
                <a:cubicBezTo>
                  <a:pt x="669" y="164"/>
                  <a:pt x="646" y="140"/>
                  <a:pt x="646" y="109"/>
                </a:cubicBezTo>
                <a:cubicBezTo>
                  <a:pt x="646" y="109"/>
                  <a:pt x="646" y="109"/>
                  <a:pt x="646" y="109"/>
                </a:cubicBezTo>
                <a:cubicBezTo>
                  <a:pt x="646" y="79"/>
                  <a:pt x="670" y="54"/>
                  <a:pt x="703" y="54"/>
                </a:cubicBezTo>
                <a:cubicBezTo>
                  <a:pt x="706" y="54"/>
                  <a:pt x="709" y="54"/>
                  <a:pt x="712" y="55"/>
                </a:cubicBezTo>
                <a:cubicBezTo>
                  <a:pt x="724" y="0"/>
                  <a:pt x="724" y="0"/>
                  <a:pt x="724" y="0"/>
                </a:cubicBezTo>
                <a:cubicBezTo>
                  <a:pt x="45" y="0"/>
                  <a:pt x="45" y="0"/>
                  <a:pt x="45" y="0"/>
                </a:cubicBezTo>
                <a:cubicBezTo>
                  <a:pt x="13" y="0"/>
                  <a:pt x="0" y="14"/>
                  <a:pt x="0" y="46"/>
                </a:cubicBezTo>
                <a:cubicBezTo>
                  <a:pt x="0" y="177"/>
                  <a:pt x="0" y="177"/>
                  <a:pt x="0" y="177"/>
                </a:cubicBezTo>
                <a:cubicBezTo>
                  <a:pt x="0" y="209"/>
                  <a:pt x="13" y="223"/>
                  <a:pt x="45" y="223"/>
                </a:cubicBezTo>
                <a:lnTo>
                  <a:pt x="1026" y="223"/>
                </a:lnTo>
                <a:close/>
                <a:moveTo>
                  <a:pt x="477" y="151"/>
                </a:moveTo>
                <a:cubicBezTo>
                  <a:pt x="477" y="159"/>
                  <a:pt x="472" y="163"/>
                  <a:pt x="465" y="163"/>
                </a:cubicBezTo>
                <a:cubicBezTo>
                  <a:pt x="458" y="163"/>
                  <a:pt x="453" y="159"/>
                  <a:pt x="453" y="151"/>
                </a:cubicBezTo>
                <a:cubicBezTo>
                  <a:pt x="453" y="98"/>
                  <a:pt x="453" y="98"/>
                  <a:pt x="453" y="98"/>
                </a:cubicBezTo>
                <a:cubicBezTo>
                  <a:pt x="433" y="130"/>
                  <a:pt x="433" y="130"/>
                  <a:pt x="433" y="130"/>
                </a:cubicBezTo>
                <a:cubicBezTo>
                  <a:pt x="431" y="134"/>
                  <a:pt x="428" y="136"/>
                  <a:pt x="423" y="136"/>
                </a:cubicBezTo>
                <a:cubicBezTo>
                  <a:pt x="419" y="136"/>
                  <a:pt x="416" y="134"/>
                  <a:pt x="413" y="130"/>
                </a:cubicBezTo>
                <a:cubicBezTo>
                  <a:pt x="393" y="99"/>
                  <a:pt x="393" y="99"/>
                  <a:pt x="393" y="99"/>
                </a:cubicBezTo>
                <a:cubicBezTo>
                  <a:pt x="393" y="151"/>
                  <a:pt x="393" y="151"/>
                  <a:pt x="393" y="151"/>
                </a:cubicBezTo>
                <a:cubicBezTo>
                  <a:pt x="393" y="159"/>
                  <a:pt x="388" y="163"/>
                  <a:pt x="382" y="163"/>
                </a:cubicBezTo>
                <a:cubicBezTo>
                  <a:pt x="375" y="163"/>
                  <a:pt x="370" y="159"/>
                  <a:pt x="370" y="151"/>
                </a:cubicBezTo>
                <a:cubicBezTo>
                  <a:pt x="370" y="66"/>
                  <a:pt x="370" y="66"/>
                  <a:pt x="370" y="66"/>
                </a:cubicBezTo>
                <a:cubicBezTo>
                  <a:pt x="370" y="59"/>
                  <a:pt x="377" y="55"/>
                  <a:pt x="383" y="55"/>
                </a:cubicBezTo>
                <a:cubicBezTo>
                  <a:pt x="389" y="55"/>
                  <a:pt x="393" y="57"/>
                  <a:pt x="396" y="62"/>
                </a:cubicBezTo>
                <a:cubicBezTo>
                  <a:pt x="424" y="107"/>
                  <a:pt x="424" y="107"/>
                  <a:pt x="424" y="107"/>
                </a:cubicBezTo>
                <a:cubicBezTo>
                  <a:pt x="451" y="62"/>
                  <a:pt x="451" y="62"/>
                  <a:pt x="451" y="62"/>
                </a:cubicBezTo>
                <a:cubicBezTo>
                  <a:pt x="454" y="57"/>
                  <a:pt x="458" y="55"/>
                  <a:pt x="464" y="55"/>
                </a:cubicBezTo>
                <a:cubicBezTo>
                  <a:pt x="470" y="55"/>
                  <a:pt x="477" y="59"/>
                  <a:pt x="477" y="66"/>
                </a:cubicBezTo>
                <a:lnTo>
                  <a:pt x="477" y="151"/>
                </a:lnTo>
                <a:close/>
                <a:moveTo>
                  <a:pt x="572" y="56"/>
                </a:moveTo>
                <a:cubicBezTo>
                  <a:pt x="584" y="56"/>
                  <a:pt x="594" y="59"/>
                  <a:pt x="600" y="65"/>
                </a:cubicBezTo>
                <a:cubicBezTo>
                  <a:pt x="605" y="70"/>
                  <a:pt x="607" y="76"/>
                  <a:pt x="607" y="83"/>
                </a:cubicBezTo>
                <a:cubicBezTo>
                  <a:pt x="607" y="96"/>
                  <a:pt x="601" y="102"/>
                  <a:pt x="593" y="107"/>
                </a:cubicBezTo>
                <a:cubicBezTo>
                  <a:pt x="605" y="111"/>
                  <a:pt x="613" y="118"/>
                  <a:pt x="613" y="133"/>
                </a:cubicBezTo>
                <a:cubicBezTo>
                  <a:pt x="613" y="153"/>
                  <a:pt x="597" y="162"/>
                  <a:pt x="573" y="162"/>
                </a:cubicBezTo>
                <a:cubicBezTo>
                  <a:pt x="534" y="162"/>
                  <a:pt x="534" y="162"/>
                  <a:pt x="534" y="162"/>
                </a:cubicBezTo>
                <a:cubicBezTo>
                  <a:pt x="527" y="162"/>
                  <a:pt x="522" y="158"/>
                  <a:pt x="522" y="150"/>
                </a:cubicBezTo>
                <a:cubicBezTo>
                  <a:pt x="522" y="68"/>
                  <a:pt x="522" y="68"/>
                  <a:pt x="522" y="68"/>
                </a:cubicBezTo>
                <a:cubicBezTo>
                  <a:pt x="522" y="60"/>
                  <a:pt x="527" y="56"/>
                  <a:pt x="534" y="56"/>
                </a:cubicBezTo>
                <a:lnTo>
                  <a:pt x="572" y="56"/>
                </a:lnTo>
                <a:close/>
                <a:moveTo>
                  <a:pt x="108" y="68"/>
                </a:moveTo>
                <a:cubicBezTo>
                  <a:pt x="108" y="60"/>
                  <a:pt x="113" y="56"/>
                  <a:pt x="120" y="56"/>
                </a:cubicBezTo>
                <a:cubicBezTo>
                  <a:pt x="157" y="56"/>
                  <a:pt x="157" y="56"/>
                  <a:pt x="157" y="56"/>
                </a:cubicBezTo>
                <a:cubicBezTo>
                  <a:pt x="171" y="56"/>
                  <a:pt x="181" y="60"/>
                  <a:pt x="188" y="67"/>
                </a:cubicBezTo>
                <a:cubicBezTo>
                  <a:pt x="194" y="73"/>
                  <a:pt x="197" y="81"/>
                  <a:pt x="197" y="91"/>
                </a:cubicBezTo>
                <a:cubicBezTo>
                  <a:pt x="197" y="91"/>
                  <a:pt x="197" y="91"/>
                  <a:pt x="197" y="91"/>
                </a:cubicBezTo>
                <a:cubicBezTo>
                  <a:pt x="197" y="108"/>
                  <a:pt x="189" y="118"/>
                  <a:pt x="176" y="124"/>
                </a:cubicBezTo>
                <a:cubicBezTo>
                  <a:pt x="192" y="143"/>
                  <a:pt x="192" y="143"/>
                  <a:pt x="192" y="143"/>
                </a:cubicBezTo>
                <a:cubicBezTo>
                  <a:pt x="194" y="146"/>
                  <a:pt x="196" y="148"/>
                  <a:pt x="196" y="152"/>
                </a:cubicBezTo>
                <a:cubicBezTo>
                  <a:pt x="196" y="158"/>
                  <a:pt x="190" y="163"/>
                  <a:pt x="184" y="163"/>
                </a:cubicBezTo>
                <a:cubicBezTo>
                  <a:pt x="179" y="163"/>
                  <a:pt x="176" y="161"/>
                  <a:pt x="173" y="157"/>
                </a:cubicBezTo>
                <a:cubicBezTo>
                  <a:pt x="150" y="128"/>
                  <a:pt x="150" y="128"/>
                  <a:pt x="150" y="128"/>
                </a:cubicBezTo>
                <a:cubicBezTo>
                  <a:pt x="132" y="128"/>
                  <a:pt x="132" y="128"/>
                  <a:pt x="132" y="128"/>
                </a:cubicBezTo>
                <a:cubicBezTo>
                  <a:pt x="132" y="151"/>
                  <a:pt x="132" y="151"/>
                  <a:pt x="132" y="151"/>
                </a:cubicBezTo>
                <a:cubicBezTo>
                  <a:pt x="132" y="159"/>
                  <a:pt x="127" y="163"/>
                  <a:pt x="120" y="163"/>
                </a:cubicBezTo>
                <a:cubicBezTo>
                  <a:pt x="113" y="163"/>
                  <a:pt x="108" y="159"/>
                  <a:pt x="108" y="151"/>
                </a:cubicBezTo>
                <a:lnTo>
                  <a:pt x="108" y="68"/>
                </a:lnTo>
                <a:close/>
                <a:moveTo>
                  <a:pt x="811" y="162"/>
                </a:moveTo>
                <a:cubicBezTo>
                  <a:pt x="804" y="162"/>
                  <a:pt x="799" y="158"/>
                  <a:pt x="799" y="150"/>
                </a:cubicBezTo>
                <a:cubicBezTo>
                  <a:pt x="799" y="67"/>
                  <a:pt x="799" y="67"/>
                  <a:pt x="799" y="67"/>
                </a:cubicBezTo>
                <a:cubicBezTo>
                  <a:pt x="799" y="59"/>
                  <a:pt x="804" y="55"/>
                  <a:pt x="811" y="55"/>
                </a:cubicBezTo>
                <a:cubicBezTo>
                  <a:pt x="818" y="55"/>
                  <a:pt x="823" y="59"/>
                  <a:pt x="823" y="67"/>
                </a:cubicBezTo>
                <a:cubicBezTo>
                  <a:pt x="823" y="141"/>
                  <a:pt x="823" y="141"/>
                  <a:pt x="823" y="141"/>
                </a:cubicBezTo>
                <a:cubicBezTo>
                  <a:pt x="866" y="141"/>
                  <a:pt x="866" y="141"/>
                  <a:pt x="866" y="141"/>
                </a:cubicBezTo>
                <a:cubicBezTo>
                  <a:pt x="872" y="141"/>
                  <a:pt x="877" y="145"/>
                  <a:pt x="877" y="152"/>
                </a:cubicBezTo>
                <a:cubicBezTo>
                  <a:pt x="877" y="158"/>
                  <a:pt x="872" y="162"/>
                  <a:pt x="866" y="162"/>
                </a:cubicBezTo>
                <a:lnTo>
                  <a:pt x="811" y="162"/>
                </a:lnTo>
                <a:close/>
                <a:moveTo>
                  <a:pt x="919" y="162"/>
                </a:moveTo>
                <a:cubicBezTo>
                  <a:pt x="913" y="162"/>
                  <a:pt x="908" y="158"/>
                  <a:pt x="908" y="150"/>
                </a:cubicBezTo>
                <a:cubicBezTo>
                  <a:pt x="908" y="67"/>
                  <a:pt x="908" y="67"/>
                  <a:pt x="908" y="67"/>
                </a:cubicBezTo>
                <a:cubicBezTo>
                  <a:pt x="908" y="59"/>
                  <a:pt x="913" y="55"/>
                  <a:pt x="919" y="55"/>
                </a:cubicBezTo>
                <a:cubicBezTo>
                  <a:pt x="926" y="55"/>
                  <a:pt x="931" y="59"/>
                  <a:pt x="931" y="67"/>
                </a:cubicBezTo>
                <a:cubicBezTo>
                  <a:pt x="931" y="141"/>
                  <a:pt x="931" y="141"/>
                  <a:pt x="931" y="141"/>
                </a:cubicBezTo>
                <a:cubicBezTo>
                  <a:pt x="975" y="141"/>
                  <a:pt x="975" y="141"/>
                  <a:pt x="975" y="141"/>
                </a:cubicBezTo>
                <a:cubicBezTo>
                  <a:pt x="981" y="141"/>
                  <a:pt x="985" y="145"/>
                  <a:pt x="985" y="152"/>
                </a:cubicBezTo>
                <a:cubicBezTo>
                  <a:pt x="985" y="158"/>
                  <a:pt x="981" y="162"/>
                  <a:pt x="975" y="162"/>
                </a:cubicBezTo>
                <a:lnTo>
                  <a:pt x="919" y="162"/>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5" name="Footer Placeholder 4">
            <a:extLst>
              <a:ext uri="{FF2B5EF4-FFF2-40B4-BE49-F238E27FC236}">
                <a16:creationId xmlns:a16="http://schemas.microsoft.com/office/drawing/2014/main" id="{3023EA8A-7243-49C8-8C39-DC7F2EDABC60}"/>
              </a:ext>
            </a:extLst>
          </p:cNvPr>
          <p:cNvSpPr>
            <a:spLocks noGrp="1"/>
          </p:cNvSpPr>
          <p:nvPr>
            <p:ph type="ftr" sz="quarter" idx="3"/>
          </p:nvPr>
        </p:nvSpPr>
        <p:spPr>
          <a:xfrm>
            <a:off x="2427288" y="6281956"/>
            <a:ext cx="8143876" cy="155656"/>
          </a:xfrm>
          <a:prstGeom prst="rect">
            <a:avLst/>
          </a:prstGeom>
        </p:spPr>
        <p:txBody>
          <a:bodyPr vert="horz" wrap="square" lIns="0" tIns="0" rIns="0" bIns="0" numCol="1" anchor="ctr" anchorCtr="0" compatLnSpc="1">
            <a:prstTxWarp prst="textNoShape">
              <a:avLst/>
            </a:prstTxWarp>
          </a:bodyPr>
          <a:lstStyle>
            <a:lvl1pPr>
              <a:defRPr lang="en-GB" sz="800" baseline="0">
                <a:solidFill>
                  <a:schemeClr val="bg1"/>
                </a:solidFill>
              </a:defRPr>
            </a:lvl1pPr>
          </a:lstStyle>
          <a:p>
            <a:pPr algn="r"/>
            <a:endParaRPr lang="en-GB" dirty="0"/>
          </a:p>
        </p:txBody>
      </p:sp>
      <p:sp>
        <p:nvSpPr>
          <p:cNvPr id="17" name="Date_DateCustomA">
            <a:extLst>
              <a:ext uri="{FF2B5EF4-FFF2-40B4-BE49-F238E27FC236}">
                <a16:creationId xmlns:a16="http://schemas.microsoft.com/office/drawing/2014/main" id="{0BFC8F03-4431-41CF-AF1F-ECDA545293A4}"/>
              </a:ext>
            </a:extLst>
          </p:cNvPr>
          <p:cNvSpPr>
            <a:spLocks noGrp="1"/>
          </p:cNvSpPr>
          <p:nvPr>
            <p:ph type="dt" sz="half" idx="2"/>
          </p:nvPr>
        </p:nvSpPr>
        <p:spPr>
          <a:xfrm>
            <a:off x="10682289" y="6142932"/>
            <a:ext cx="704849" cy="122355"/>
          </a:xfrm>
          <a:prstGeom prst="rect">
            <a:avLst/>
          </a:prstGeom>
        </p:spPr>
        <p:txBody>
          <a:bodyPr vert="horz" wrap="square" lIns="0" tIns="0" rIns="0" bIns="0" numCol="1" anchor="ctr" anchorCtr="0" compatLnSpc="1">
            <a:prstTxWarp prst="textNoShape">
              <a:avLst/>
            </a:prstTxWarp>
          </a:bodyPr>
          <a:lstStyle>
            <a:lvl1pPr>
              <a:defRPr lang="en-GB" sz="800" smtClean="0">
                <a:solidFill>
                  <a:schemeClr val="bg1"/>
                </a:solidFill>
              </a:defRPr>
            </a:lvl1pPr>
          </a:lstStyle>
          <a:p>
            <a:pPr algn="r"/>
            <a:fld id="{CD4A6F46-B6F7-4994-AAE4-379699F66888}" type="datetime1">
              <a:rPr lang="en-GB" smtClean="0"/>
              <a:t>15/07/2020</a:t>
            </a:fld>
            <a:endParaRPr lang="en-GB" dirty="0"/>
          </a:p>
        </p:txBody>
      </p:sp>
    </p:spTree>
    <p:extLst>
      <p:ext uri="{BB962C8B-B14F-4D97-AF65-F5344CB8AC3E}">
        <p14:creationId xmlns:p14="http://schemas.microsoft.com/office/powerpoint/2010/main" val="1312203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8DBAD0C-7FB6-4652-87AA-A678753BF180}"/>
              </a:ext>
            </a:extLst>
          </p:cNvPr>
          <p:cNvSpPr>
            <a:spLocks noGrp="1"/>
          </p:cNvSpPr>
          <p:nvPr>
            <p:ph type="title"/>
          </p:nvPr>
        </p:nvSpPr>
        <p:spPr>
          <a:xfrm>
            <a:off x="798514" y="453600"/>
            <a:ext cx="10588624" cy="748800"/>
          </a:xfrm>
        </p:spPr>
        <p:txBody>
          <a:bodyPr/>
          <a:lstStyle/>
          <a:p>
            <a:r>
              <a:rPr lang="en-US"/>
              <a:t>Click to edit Master title style</a:t>
            </a:r>
            <a:endParaRPr lang="en-GB" dirty="0"/>
          </a:p>
        </p:txBody>
      </p:sp>
      <p:sp>
        <p:nvSpPr>
          <p:cNvPr id="3" name="Content Placeholder 2"/>
          <p:cNvSpPr>
            <a:spLocks noGrp="1"/>
          </p:cNvSpPr>
          <p:nvPr>
            <p:ph idx="1" hasCustomPrompt="1"/>
          </p:nvPr>
        </p:nvSpPr>
        <p:spPr>
          <a:xfrm>
            <a:off x="798512" y="1645033"/>
            <a:ext cx="10588625" cy="4063354"/>
          </a:xfrm>
        </p:spPr>
        <p:txBody>
          <a:bodyPr/>
          <a:lstStyle>
            <a:lvl5pPr>
              <a:defRPr spc="-100" baseline="0"/>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 name="Slide Number Placeholder 1"/>
          <p:cNvSpPr>
            <a:spLocks noGrp="1"/>
          </p:cNvSpPr>
          <p:nvPr>
            <p:ph type="sldNum" sz="quarter" idx="10"/>
          </p:nvPr>
        </p:nvSpPr>
        <p:spPr/>
        <p:txBody>
          <a:bodyPr/>
          <a:lstStyle/>
          <a:p>
            <a:fld id="{31421AFA-3AE7-4CEA-BC9B-447859BED57B}" type="slidenum">
              <a:rPr lang="en-GB" smtClean="0"/>
              <a:pPr/>
              <a:t>‹#›</a:t>
            </a:fld>
            <a:endParaRPr lang="en-GB" dirty="0"/>
          </a:p>
        </p:txBody>
      </p:sp>
      <p:sp>
        <p:nvSpPr>
          <p:cNvPr id="5" name="Footer Placeholder 4">
            <a:extLst>
              <a:ext uri="{FF2B5EF4-FFF2-40B4-BE49-F238E27FC236}">
                <a16:creationId xmlns:a16="http://schemas.microsoft.com/office/drawing/2014/main" id="{C5FF0F6B-AA6E-4B16-90F1-26987BBE96AA}"/>
              </a:ext>
            </a:extLst>
          </p:cNvPr>
          <p:cNvSpPr>
            <a:spLocks noGrp="1"/>
          </p:cNvSpPr>
          <p:nvPr>
            <p:ph type="ftr" sz="quarter" idx="3"/>
          </p:nvPr>
        </p:nvSpPr>
        <p:spPr>
          <a:xfrm>
            <a:off x="2427288" y="6281956"/>
            <a:ext cx="8143876" cy="155656"/>
          </a:xfrm>
          <a:prstGeom prst="rect">
            <a:avLst/>
          </a:prstGeom>
        </p:spPr>
        <p:txBody>
          <a:bodyPr vert="horz" wrap="square" lIns="0" tIns="0" rIns="0" bIns="0" numCol="1" anchor="ctr" anchorCtr="0" compatLnSpc="1">
            <a:prstTxWarp prst="textNoShape">
              <a:avLst/>
            </a:prstTxWarp>
          </a:bodyPr>
          <a:lstStyle>
            <a:lvl1pPr>
              <a:defRPr lang="en-GB" sz="800" baseline="0"/>
            </a:lvl1pPr>
          </a:lstStyle>
          <a:p>
            <a:pPr algn="r"/>
            <a:endParaRPr lang="en-GB" dirty="0"/>
          </a:p>
        </p:txBody>
      </p:sp>
      <p:sp>
        <p:nvSpPr>
          <p:cNvPr id="7" name="Date_DateCustomA">
            <a:extLst>
              <a:ext uri="{FF2B5EF4-FFF2-40B4-BE49-F238E27FC236}">
                <a16:creationId xmlns:a16="http://schemas.microsoft.com/office/drawing/2014/main" id="{FDCD1E09-F97D-49B0-8DE9-0E701EFB5FBE}"/>
              </a:ext>
            </a:extLst>
          </p:cNvPr>
          <p:cNvSpPr>
            <a:spLocks noGrp="1"/>
          </p:cNvSpPr>
          <p:nvPr>
            <p:ph type="dt" sz="half" idx="2"/>
          </p:nvPr>
        </p:nvSpPr>
        <p:spPr>
          <a:xfrm>
            <a:off x="10682289" y="6142932"/>
            <a:ext cx="704849" cy="122355"/>
          </a:xfrm>
          <a:prstGeom prst="rect">
            <a:avLst/>
          </a:prstGeom>
        </p:spPr>
        <p:txBody>
          <a:bodyPr vert="horz" wrap="square" lIns="0" tIns="0" rIns="0" bIns="0" numCol="1" anchor="ctr" anchorCtr="0" compatLnSpc="1">
            <a:prstTxWarp prst="textNoShape">
              <a:avLst/>
            </a:prstTxWarp>
          </a:bodyPr>
          <a:lstStyle>
            <a:lvl1pPr>
              <a:defRPr lang="en-GB" sz="800" smtClean="0">
                <a:solidFill>
                  <a:schemeClr val="tx1"/>
                </a:solidFill>
              </a:defRPr>
            </a:lvl1pPr>
          </a:lstStyle>
          <a:p>
            <a:pPr algn="r"/>
            <a:fld id="{3B98ADA4-E8FA-45D8-A667-5B7FA1A67187}" type="datetime1">
              <a:rPr lang="en-GB" smtClean="0"/>
              <a:t>15/07/2020</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ntent (A)">
    <p:spTree>
      <p:nvGrpSpPr>
        <p:cNvPr id="1" name=""/>
        <p:cNvGrpSpPr/>
        <p:nvPr/>
      </p:nvGrpSpPr>
      <p:grpSpPr>
        <a:xfrm>
          <a:off x="0" y="0"/>
          <a:ext cx="0" cy="0"/>
          <a:chOff x="0" y="0"/>
          <a:chExt cx="0" cy="0"/>
        </a:xfrm>
      </p:grpSpPr>
      <p:sp>
        <p:nvSpPr>
          <p:cNvPr id="4" name="Title 1"/>
          <p:cNvSpPr>
            <a:spLocks noGrp="1"/>
          </p:cNvSpPr>
          <p:nvPr>
            <p:ph type="title"/>
          </p:nvPr>
        </p:nvSpPr>
        <p:spPr>
          <a:xfrm>
            <a:off x="798512" y="452543"/>
            <a:ext cx="10588625" cy="748800"/>
          </a:xfrm>
        </p:spPr>
        <p:txBody>
          <a:bodyPr/>
          <a:lstStyle/>
          <a:p>
            <a:r>
              <a:rPr lang="en-US"/>
              <a:t>Click to edit Master title style</a:t>
            </a:r>
            <a:endParaRPr lang="en-GB" dirty="0"/>
          </a:p>
        </p:txBody>
      </p:sp>
      <p:sp>
        <p:nvSpPr>
          <p:cNvPr id="35" name="Content Placeholder 2">
            <a:extLst>
              <a:ext uri="{FF2B5EF4-FFF2-40B4-BE49-F238E27FC236}">
                <a16:creationId xmlns:a16="http://schemas.microsoft.com/office/drawing/2014/main" id="{AE865576-C688-4E63-82CB-FB6477AAE622}"/>
              </a:ext>
            </a:extLst>
          </p:cNvPr>
          <p:cNvSpPr>
            <a:spLocks noGrp="1"/>
          </p:cNvSpPr>
          <p:nvPr>
            <p:ph idx="12" hasCustomPrompt="1"/>
          </p:nvPr>
        </p:nvSpPr>
        <p:spPr>
          <a:xfrm>
            <a:off x="798513" y="1645033"/>
            <a:ext cx="4886325" cy="4063354"/>
          </a:xfrm>
        </p:spPr>
        <p:txBody>
          <a:bodyPr/>
          <a:lstStyle>
            <a:lvl5pPr>
              <a:defRPr spc="-100" baseline="0"/>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Content Placeholder 4">
            <a:extLst>
              <a:ext uri="{FF2B5EF4-FFF2-40B4-BE49-F238E27FC236}">
                <a16:creationId xmlns:a16="http://schemas.microsoft.com/office/drawing/2014/main" id="{49478155-5C9E-4D4A-AA75-125DF35A1CB8}"/>
              </a:ext>
            </a:extLst>
          </p:cNvPr>
          <p:cNvSpPr>
            <a:spLocks noGrp="1"/>
          </p:cNvSpPr>
          <p:nvPr>
            <p:ph sz="quarter" idx="16"/>
          </p:nvPr>
        </p:nvSpPr>
        <p:spPr>
          <a:xfrm>
            <a:off x="6499224" y="1645032"/>
            <a:ext cx="4887913" cy="406335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 name="Slide Number Placeholder 1"/>
          <p:cNvSpPr>
            <a:spLocks noGrp="1"/>
          </p:cNvSpPr>
          <p:nvPr>
            <p:ph type="sldNum" sz="quarter" idx="10"/>
          </p:nvPr>
        </p:nvSpPr>
        <p:spPr/>
        <p:txBody>
          <a:bodyPr/>
          <a:lstStyle/>
          <a:p>
            <a:fld id="{31421AFA-3AE7-4CEA-BC9B-447859BED57B}" type="slidenum">
              <a:rPr lang="en-GB" smtClean="0"/>
              <a:pPr/>
              <a:t>‹#›</a:t>
            </a:fld>
            <a:endParaRPr lang="en-GB" dirty="0"/>
          </a:p>
        </p:txBody>
      </p:sp>
      <p:sp>
        <p:nvSpPr>
          <p:cNvPr id="6" name="Footer Placeholder 4">
            <a:extLst>
              <a:ext uri="{FF2B5EF4-FFF2-40B4-BE49-F238E27FC236}">
                <a16:creationId xmlns:a16="http://schemas.microsoft.com/office/drawing/2014/main" id="{1B842E0E-6D91-4141-882C-6C91050C6F25}"/>
              </a:ext>
            </a:extLst>
          </p:cNvPr>
          <p:cNvSpPr>
            <a:spLocks noGrp="1"/>
          </p:cNvSpPr>
          <p:nvPr>
            <p:ph type="ftr" sz="quarter" idx="3"/>
          </p:nvPr>
        </p:nvSpPr>
        <p:spPr>
          <a:xfrm>
            <a:off x="2427288" y="6281956"/>
            <a:ext cx="8143876" cy="155656"/>
          </a:xfrm>
          <a:prstGeom prst="rect">
            <a:avLst/>
          </a:prstGeom>
        </p:spPr>
        <p:txBody>
          <a:bodyPr vert="horz" wrap="square" lIns="0" tIns="0" rIns="0" bIns="0" numCol="1" anchor="ctr" anchorCtr="0" compatLnSpc="1">
            <a:prstTxWarp prst="textNoShape">
              <a:avLst/>
            </a:prstTxWarp>
          </a:bodyPr>
          <a:lstStyle>
            <a:lvl1pPr>
              <a:defRPr lang="en-GB" sz="800" baseline="0"/>
            </a:lvl1pPr>
          </a:lstStyle>
          <a:p>
            <a:pPr algn="r"/>
            <a:endParaRPr lang="en-GB" dirty="0"/>
          </a:p>
        </p:txBody>
      </p:sp>
      <p:sp>
        <p:nvSpPr>
          <p:cNvPr id="8" name="Date_DateCustomA">
            <a:extLst>
              <a:ext uri="{FF2B5EF4-FFF2-40B4-BE49-F238E27FC236}">
                <a16:creationId xmlns:a16="http://schemas.microsoft.com/office/drawing/2014/main" id="{C64885CE-5A72-464C-A675-4AEA666E3E68}"/>
              </a:ext>
            </a:extLst>
          </p:cNvPr>
          <p:cNvSpPr>
            <a:spLocks noGrp="1"/>
          </p:cNvSpPr>
          <p:nvPr>
            <p:ph type="dt" sz="half" idx="2"/>
          </p:nvPr>
        </p:nvSpPr>
        <p:spPr>
          <a:xfrm>
            <a:off x="10682289" y="6142932"/>
            <a:ext cx="704849" cy="122355"/>
          </a:xfrm>
          <a:prstGeom prst="rect">
            <a:avLst/>
          </a:prstGeom>
        </p:spPr>
        <p:txBody>
          <a:bodyPr vert="horz" wrap="square" lIns="0" tIns="0" rIns="0" bIns="0" numCol="1" anchor="ctr" anchorCtr="0" compatLnSpc="1">
            <a:prstTxWarp prst="textNoShape">
              <a:avLst/>
            </a:prstTxWarp>
          </a:bodyPr>
          <a:lstStyle>
            <a:lvl1pPr>
              <a:defRPr lang="en-GB" sz="800" smtClean="0">
                <a:solidFill>
                  <a:schemeClr val="tx1"/>
                </a:solidFill>
              </a:defRPr>
            </a:lvl1pPr>
          </a:lstStyle>
          <a:p>
            <a:pPr algn="r"/>
            <a:fld id="{851C8650-3279-4A76-90A4-98B51440301C}" type="datetime1">
              <a:rPr lang="en-GB" smtClean="0"/>
              <a:t>15/07/2020</a:t>
            </a:fld>
            <a:endParaRPr lang="en-GB" dirty="0"/>
          </a:p>
        </p:txBody>
      </p:sp>
    </p:spTree>
    <p:extLst>
      <p:ext uri="{BB962C8B-B14F-4D97-AF65-F5344CB8AC3E}">
        <p14:creationId xmlns:p14="http://schemas.microsoft.com/office/powerpoint/2010/main" val="1601083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B)">
    <p:spTree>
      <p:nvGrpSpPr>
        <p:cNvPr id="1" name=""/>
        <p:cNvGrpSpPr/>
        <p:nvPr/>
      </p:nvGrpSpPr>
      <p:grpSpPr>
        <a:xfrm>
          <a:off x="0" y="0"/>
          <a:ext cx="0" cy="0"/>
          <a:chOff x="0" y="0"/>
          <a:chExt cx="0" cy="0"/>
        </a:xfrm>
      </p:grpSpPr>
      <p:sp>
        <p:nvSpPr>
          <p:cNvPr id="4" name="Title 1"/>
          <p:cNvSpPr>
            <a:spLocks noGrp="1"/>
          </p:cNvSpPr>
          <p:nvPr>
            <p:ph type="title"/>
          </p:nvPr>
        </p:nvSpPr>
        <p:spPr>
          <a:xfrm>
            <a:off x="798512" y="452543"/>
            <a:ext cx="10588625" cy="748800"/>
          </a:xfrm>
        </p:spPr>
        <p:txBody>
          <a:bodyPr/>
          <a:lstStyle/>
          <a:p>
            <a:r>
              <a:rPr lang="en-US"/>
              <a:t>Click to edit Master title style</a:t>
            </a:r>
            <a:endParaRPr lang="en-GB" dirty="0"/>
          </a:p>
        </p:txBody>
      </p:sp>
      <p:sp>
        <p:nvSpPr>
          <p:cNvPr id="35" name="Content Placeholder 2">
            <a:extLst>
              <a:ext uri="{FF2B5EF4-FFF2-40B4-BE49-F238E27FC236}">
                <a16:creationId xmlns:a16="http://schemas.microsoft.com/office/drawing/2014/main" id="{AE865576-C688-4E63-82CB-FB6477AAE622}"/>
              </a:ext>
            </a:extLst>
          </p:cNvPr>
          <p:cNvSpPr>
            <a:spLocks noGrp="1"/>
          </p:cNvSpPr>
          <p:nvPr>
            <p:ph idx="12" hasCustomPrompt="1"/>
          </p:nvPr>
        </p:nvSpPr>
        <p:spPr>
          <a:xfrm>
            <a:off x="798513" y="1645033"/>
            <a:ext cx="4071937" cy="4063354"/>
          </a:xfrm>
        </p:spPr>
        <p:txBody>
          <a:bodyPr/>
          <a:lstStyle>
            <a:lvl5pPr>
              <a:defRPr spc="-100" baseline="0"/>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3" name="Content Placeholder 4">
            <a:extLst>
              <a:ext uri="{FF2B5EF4-FFF2-40B4-BE49-F238E27FC236}">
                <a16:creationId xmlns:a16="http://schemas.microsoft.com/office/drawing/2014/main" id="{535335C1-5736-449E-B5A3-80EF8EFB92D0}"/>
              </a:ext>
            </a:extLst>
          </p:cNvPr>
          <p:cNvSpPr>
            <a:spLocks noGrp="1"/>
          </p:cNvSpPr>
          <p:nvPr>
            <p:ph sz="quarter" idx="16"/>
          </p:nvPr>
        </p:nvSpPr>
        <p:spPr>
          <a:xfrm>
            <a:off x="5684838" y="1645032"/>
            <a:ext cx="5702300" cy="406335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 name="Slide Number Placeholder 1"/>
          <p:cNvSpPr>
            <a:spLocks noGrp="1"/>
          </p:cNvSpPr>
          <p:nvPr>
            <p:ph type="sldNum" sz="quarter" idx="10"/>
          </p:nvPr>
        </p:nvSpPr>
        <p:spPr/>
        <p:txBody>
          <a:bodyPr/>
          <a:lstStyle/>
          <a:p>
            <a:fld id="{31421AFA-3AE7-4CEA-BC9B-447859BED57B}" type="slidenum">
              <a:rPr lang="en-GB" smtClean="0"/>
              <a:pPr/>
              <a:t>‹#›</a:t>
            </a:fld>
            <a:endParaRPr lang="en-GB" dirty="0"/>
          </a:p>
        </p:txBody>
      </p:sp>
      <p:sp>
        <p:nvSpPr>
          <p:cNvPr id="6" name="Footer Placeholder 4">
            <a:extLst>
              <a:ext uri="{FF2B5EF4-FFF2-40B4-BE49-F238E27FC236}">
                <a16:creationId xmlns:a16="http://schemas.microsoft.com/office/drawing/2014/main" id="{4485281A-363B-4F1C-8128-EA4AF52562B6}"/>
              </a:ext>
            </a:extLst>
          </p:cNvPr>
          <p:cNvSpPr>
            <a:spLocks noGrp="1"/>
          </p:cNvSpPr>
          <p:nvPr>
            <p:ph type="ftr" sz="quarter" idx="3"/>
          </p:nvPr>
        </p:nvSpPr>
        <p:spPr>
          <a:xfrm>
            <a:off x="2427288" y="6281956"/>
            <a:ext cx="8143876" cy="155656"/>
          </a:xfrm>
          <a:prstGeom prst="rect">
            <a:avLst/>
          </a:prstGeom>
        </p:spPr>
        <p:txBody>
          <a:bodyPr vert="horz" wrap="square" lIns="0" tIns="0" rIns="0" bIns="0" numCol="1" anchor="ctr" anchorCtr="0" compatLnSpc="1">
            <a:prstTxWarp prst="textNoShape">
              <a:avLst/>
            </a:prstTxWarp>
          </a:bodyPr>
          <a:lstStyle>
            <a:lvl1pPr>
              <a:defRPr lang="en-GB" sz="800" baseline="0"/>
            </a:lvl1pPr>
          </a:lstStyle>
          <a:p>
            <a:pPr algn="r"/>
            <a:endParaRPr lang="en-GB" dirty="0"/>
          </a:p>
        </p:txBody>
      </p:sp>
      <p:sp>
        <p:nvSpPr>
          <p:cNvPr id="8" name="Date_DateCustomA">
            <a:extLst>
              <a:ext uri="{FF2B5EF4-FFF2-40B4-BE49-F238E27FC236}">
                <a16:creationId xmlns:a16="http://schemas.microsoft.com/office/drawing/2014/main" id="{B0E6362C-AD60-4A3E-B1BD-8ACCD0B3D70E}"/>
              </a:ext>
            </a:extLst>
          </p:cNvPr>
          <p:cNvSpPr>
            <a:spLocks noGrp="1"/>
          </p:cNvSpPr>
          <p:nvPr>
            <p:ph type="dt" sz="half" idx="2"/>
          </p:nvPr>
        </p:nvSpPr>
        <p:spPr>
          <a:xfrm>
            <a:off x="10682289" y="6142932"/>
            <a:ext cx="704849" cy="122355"/>
          </a:xfrm>
          <a:prstGeom prst="rect">
            <a:avLst/>
          </a:prstGeom>
        </p:spPr>
        <p:txBody>
          <a:bodyPr vert="horz" wrap="square" lIns="0" tIns="0" rIns="0" bIns="0" numCol="1" anchor="ctr" anchorCtr="0" compatLnSpc="1">
            <a:prstTxWarp prst="textNoShape">
              <a:avLst/>
            </a:prstTxWarp>
          </a:bodyPr>
          <a:lstStyle>
            <a:lvl1pPr>
              <a:defRPr lang="en-GB" sz="800" smtClean="0">
                <a:solidFill>
                  <a:schemeClr val="tx1"/>
                </a:solidFill>
              </a:defRPr>
            </a:lvl1pPr>
          </a:lstStyle>
          <a:p>
            <a:pPr algn="r"/>
            <a:fld id="{B13202A9-DE11-408D-9B8A-7630BF567349}" type="datetime1">
              <a:rPr lang="en-GB" smtClean="0"/>
              <a:t>15/07/2020</a:t>
            </a:fld>
            <a:endParaRPr lang="en-GB" dirty="0"/>
          </a:p>
        </p:txBody>
      </p:sp>
    </p:spTree>
    <p:extLst>
      <p:ext uri="{BB962C8B-B14F-4D97-AF65-F5344CB8AC3E}">
        <p14:creationId xmlns:p14="http://schemas.microsoft.com/office/powerpoint/2010/main" val="2734119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image" Target="../media/image3.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auto">
          <a:xfrm>
            <a:off x="798513" y="312840"/>
            <a:ext cx="10588625" cy="748800"/>
          </a:xfrm>
          <a:prstGeom prst="rect">
            <a:avLst/>
          </a:prstGeom>
          <a:noFill/>
          <a:ln w="9525">
            <a:noFill/>
            <a:miter lim="800000"/>
            <a:headEnd/>
            <a:tailEnd/>
          </a:ln>
        </p:spPr>
        <p:txBody>
          <a:bodyPr vert="horz" wrap="square" lIns="0" tIns="18000" rIns="0" bIns="0" numCol="1" anchor="t" anchorCtr="0" compatLnSpc="1">
            <a:prstTxWarp prst="textNoShape">
              <a:avLst/>
            </a:prstTxWarp>
            <a:noAutofit/>
          </a:bodyPr>
          <a:lstStyle/>
          <a:p>
            <a:pPr lvl="0"/>
            <a:r>
              <a:rPr lang="en-GB" noProof="0" dirty="0"/>
              <a:t>Presentation title</a:t>
            </a:r>
            <a:br>
              <a:rPr lang="en-GB" noProof="0" dirty="0"/>
            </a:br>
            <a:r>
              <a:rPr lang="en-GB" noProof="0" dirty="0"/>
              <a:t>(in cyan)</a:t>
            </a:r>
          </a:p>
        </p:txBody>
      </p:sp>
      <p:sp>
        <p:nvSpPr>
          <p:cNvPr id="6" name="Slide Number Placeholder 5"/>
          <p:cNvSpPr>
            <a:spLocks noGrp="1"/>
          </p:cNvSpPr>
          <p:nvPr>
            <p:ph type="sldNum" sz="quarter" idx="4"/>
          </p:nvPr>
        </p:nvSpPr>
        <p:spPr>
          <a:xfrm>
            <a:off x="10907200" y="6282000"/>
            <a:ext cx="479938" cy="155611"/>
          </a:xfrm>
          <a:prstGeom prst="rect">
            <a:avLst/>
          </a:prstGeom>
        </p:spPr>
        <p:txBody>
          <a:bodyPr vert="horz" wrap="square" lIns="0" tIns="0" rIns="0" bIns="0" numCol="1" anchor="ctr" anchorCtr="0" compatLnSpc="1">
            <a:prstTxWarp prst="textNoShape">
              <a:avLst/>
            </a:prstTxWarp>
          </a:bodyPr>
          <a:lstStyle>
            <a:lvl1pPr algn="r">
              <a:defRPr sz="800" b="0" baseline="0"/>
            </a:lvl1pPr>
          </a:lstStyle>
          <a:p>
            <a:fld id="{31421AFA-3AE7-4CEA-BC9B-447859BED57B}" type="slidenum">
              <a:rPr lang="en-GB" smtClean="0"/>
              <a:pPr/>
              <a:t>‹#›</a:t>
            </a:fld>
            <a:endParaRPr lang="en-GB" dirty="0"/>
          </a:p>
        </p:txBody>
      </p:sp>
      <p:sp>
        <p:nvSpPr>
          <p:cNvPr id="1031" name="Rectangle 7"/>
          <p:cNvSpPr>
            <a:spLocks noGrp="1" noChangeArrowheads="1"/>
          </p:cNvSpPr>
          <p:nvPr>
            <p:ph type="body" idx="1"/>
          </p:nvPr>
        </p:nvSpPr>
        <p:spPr bwMode="auto">
          <a:xfrm>
            <a:off x="798512" y="1648207"/>
            <a:ext cx="10588625" cy="4060179"/>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4 No bullet text 18</a:t>
            </a:r>
          </a:p>
          <a:p>
            <a:pPr lvl="4"/>
            <a:r>
              <a:rPr lang="en-GB" noProof="0" dirty="0"/>
              <a:t>5 </a:t>
            </a:r>
            <a:r>
              <a:rPr lang="en-GB" noProof="0" dirty="0" err="1"/>
              <a:t>Megaheader</a:t>
            </a:r>
            <a:r>
              <a:rPr lang="en-GB" noProof="0" dirty="0"/>
              <a:t> caps 48</a:t>
            </a:r>
          </a:p>
          <a:p>
            <a:pPr lvl="5"/>
            <a:r>
              <a:rPr lang="en-GB" noProof="0" dirty="0"/>
              <a:t>6 Header caps 18</a:t>
            </a:r>
          </a:p>
          <a:p>
            <a:pPr lvl="6"/>
            <a:r>
              <a:rPr lang="en-GB" noProof="0" dirty="0"/>
              <a:t>7 Text 18</a:t>
            </a:r>
          </a:p>
          <a:p>
            <a:pPr lvl="7"/>
            <a:r>
              <a:rPr lang="en-GB" noProof="0" dirty="0"/>
              <a:t>8 Number 16</a:t>
            </a:r>
          </a:p>
          <a:p>
            <a:pPr lvl="8"/>
            <a:r>
              <a:rPr lang="en-GB" noProof="0" dirty="0"/>
              <a:t>9 Letter 16</a:t>
            </a:r>
          </a:p>
          <a:p>
            <a:pPr lvl="8"/>
            <a:endParaRPr lang="en-GB" noProof="0" dirty="0"/>
          </a:p>
        </p:txBody>
      </p:sp>
      <p:sp>
        <p:nvSpPr>
          <p:cNvPr id="5" name="Footer Placeholder 4">
            <a:extLst>
              <a:ext uri="{FF2B5EF4-FFF2-40B4-BE49-F238E27FC236}">
                <a16:creationId xmlns:a16="http://schemas.microsoft.com/office/drawing/2014/main" id="{1D9E4955-7821-481C-9AF7-C7D93767559E}"/>
              </a:ext>
            </a:extLst>
          </p:cNvPr>
          <p:cNvSpPr>
            <a:spLocks noGrp="1"/>
          </p:cNvSpPr>
          <p:nvPr>
            <p:ph type="ftr" sz="quarter" idx="3"/>
          </p:nvPr>
        </p:nvSpPr>
        <p:spPr>
          <a:xfrm>
            <a:off x="4056062" y="6281956"/>
            <a:ext cx="6515101" cy="155656"/>
          </a:xfrm>
          <a:prstGeom prst="rect">
            <a:avLst/>
          </a:prstGeom>
        </p:spPr>
        <p:txBody>
          <a:bodyPr vert="horz" wrap="square" lIns="0" tIns="0" rIns="0" bIns="0" numCol="1" anchor="ctr" anchorCtr="0" compatLnSpc="1">
            <a:prstTxWarp prst="textNoShape">
              <a:avLst/>
            </a:prstTxWarp>
          </a:bodyPr>
          <a:lstStyle>
            <a:lvl1pPr>
              <a:defRPr lang="en-GB" sz="800" baseline="0"/>
            </a:lvl1pPr>
          </a:lstStyle>
          <a:p>
            <a:pPr algn="r"/>
            <a:endParaRPr lang="en-GB" dirty="0"/>
          </a:p>
        </p:txBody>
      </p:sp>
      <p:sp>
        <p:nvSpPr>
          <p:cNvPr id="10" name="Date_DateCustomA">
            <a:extLst>
              <a:ext uri="{FF2B5EF4-FFF2-40B4-BE49-F238E27FC236}">
                <a16:creationId xmlns:a16="http://schemas.microsoft.com/office/drawing/2014/main" id="{ADC3E656-DC3F-4718-B1B2-E5B4B66615C6}"/>
              </a:ext>
            </a:extLst>
          </p:cNvPr>
          <p:cNvSpPr>
            <a:spLocks noGrp="1"/>
          </p:cNvSpPr>
          <p:nvPr>
            <p:ph type="dt" sz="half" idx="2"/>
          </p:nvPr>
        </p:nvSpPr>
        <p:spPr>
          <a:xfrm>
            <a:off x="10682289" y="6142932"/>
            <a:ext cx="704849" cy="122355"/>
          </a:xfrm>
          <a:prstGeom prst="rect">
            <a:avLst/>
          </a:prstGeom>
        </p:spPr>
        <p:txBody>
          <a:bodyPr vert="horz" wrap="square" lIns="0" tIns="0" rIns="0" bIns="0" numCol="1" anchor="ctr" anchorCtr="0" compatLnSpc="1">
            <a:prstTxWarp prst="textNoShape">
              <a:avLst/>
            </a:prstTxWarp>
          </a:bodyPr>
          <a:lstStyle>
            <a:lvl1pPr>
              <a:defRPr lang="en-GB" sz="800" smtClean="0">
                <a:solidFill>
                  <a:schemeClr val="tx1"/>
                </a:solidFill>
              </a:defRPr>
            </a:lvl1pPr>
          </a:lstStyle>
          <a:p>
            <a:pPr algn="r"/>
            <a:fld id="{8E8A079D-0F01-4087-8466-404AA9697848}" type="datetime1">
              <a:rPr lang="da-DK" smtClean="0"/>
              <a:t>15-07-2020</a:t>
            </a:fld>
            <a:endParaRPr lang="da-DK" dirty="0"/>
          </a:p>
        </p:txBody>
      </p:sp>
      <p:grpSp>
        <p:nvGrpSpPr>
          <p:cNvPr id="7" name="Group 6">
            <a:extLst>
              <a:ext uri="{FF2B5EF4-FFF2-40B4-BE49-F238E27FC236}">
                <a16:creationId xmlns:a16="http://schemas.microsoft.com/office/drawing/2014/main" id="{A135459E-96A0-4D48-B1D9-A034EE07E024}"/>
              </a:ext>
            </a:extLst>
          </p:cNvPr>
          <p:cNvGrpSpPr/>
          <p:nvPr userDrawn="1"/>
        </p:nvGrpSpPr>
        <p:grpSpPr>
          <a:xfrm>
            <a:off x="-1972094" y="522206"/>
            <a:ext cx="1796791" cy="2907588"/>
            <a:chOff x="-1899137" y="-1"/>
            <a:chExt cx="1796791" cy="2907588"/>
          </a:xfrm>
        </p:grpSpPr>
        <p:grpSp>
          <p:nvGrpSpPr>
            <p:cNvPr id="11" name="Group 10">
              <a:extLst>
                <a:ext uri="{FF2B5EF4-FFF2-40B4-BE49-F238E27FC236}">
                  <a16:creationId xmlns:a16="http://schemas.microsoft.com/office/drawing/2014/main" id="{7DF113FF-8BE3-4207-A5C6-F4579EED1B78}"/>
                </a:ext>
              </a:extLst>
            </p:cNvPr>
            <p:cNvGrpSpPr/>
            <p:nvPr userDrawn="1"/>
          </p:nvGrpSpPr>
          <p:grpSpPr>
            <a:xfrm>
              <a:off x="-1899137" y="-1"/>
              <a:ext cx="1796791" cy="2907588"/>
              <a:chOff x="9009867" y="1645032"/>
              <a:chExt cx="2365739" cy="3828268"/>
            </a:xfrm>
          </p:grpSpPr>
          <p:pic>
            <p:nvPicPr>
              <p:cNvPr id="12" name="Picture 11">
                <a:extLst>
                  <a:ext uri="{FF2B5EF4-FFF2-40B4-BE49-F238E27FC236}">
                    <a16:creationId xmlns:a16="http://schemas.microsoft.com/office/drawing/2014/main" id="{5359A05F-1860-4448-A740-55E89B668802}"/>
                  </a:ext>
                </a:extLst>
              </p:cNvPr>
              <p:cNvPicPr>
                <a:picLocks noChangeAspect="1"/>
              </p:cNvPicPr>
              <p:nvPr/>
            </p:nvPicPr>
            <p:blipFill>
              <a:blip r:embed="rId41"/>
              <a:stretch>
                <a:fillRect/>
              </a:stretch>
            </p:blipFill>
            <p:spPr>
              <a:xfrm>
                <a:off x="9182748" y="1852126"/>
                <a:ext cx="599367" cy="280555"/>
              </a:xfrm>
              <a:prstGeom prst="rect">
                <a:avLst/>
              </a:prstGeom>
            </p:spPr>
          </p:pic>
          <p:sp>
            <p:nvSpPr>
              <p:cNvPr id="13" name="TextBox 12">
                <a:extLst>
                  <a:ext uri="{FF2B5EF4-FFF2-40B4-BE49-F238E27FC236}">
                    <a16:creationId xmlns:a16="http://schemas.microsoft.com/office/drawing/2014/main" id="{18399B32-2EE3-49AE-80A0-6797B01E89E6}"/>
                  </a:ext>
                </a:extLst>
              </p:cNvPr>
              <p:cNvSpPr txBox="1"/>
              <p:nvPr/>
            </p:nvSpPr>
            <p:spPr bwMode="auto">
              <a:xfrm>
                <a:off x="9199275" y="2239970"/>
                <a:ext cx="1887588" cy="850990"/>
              </a:xfrm>
              <a:prstGeom prst="rect">
                <a:avLst/>
              </a:prstGeom>
              <a:noFill/>
              <a:ln w="9525">
                <a:noFill/>
                <a:miter lim="800000"/>
                <a:headEnd/>
                <a:tailEnd/>
              </a:ln>
              <a:effectLst/>
            </p:spPr>
            <p:txBody>
              <a:bodyPr vert="horz" wrap="square" lIns="0" tIns="0" rIns="0" bIns="0" numCol="1" rtlCol="0" anchor="t" anchorCtr="0" compatLnSpc="1">
                <a:prstTxWarp prst="textNoShape">
                  <a:avLst/>
                </a:prstTxWarp>
                <a:spAutoFit/>
              </a:bodyPr>
              <a:lstStyle/>
              <a:p>
                <a:pPr marL="12700" marR="0" indent="-25400" algn="l" defTabSz="457200" rtl="0" eaLnBrk="0" fontAlgn="base" latinLnBrk="0" hangingPunct="0">
                  <a:spcBef>
                    <a:spcPct val="0"/>
                  </a:spcBef>
                  <a:spcAft>
                    <a:spcPts val="600"/>
                  </a:spcAft>
                  <a:buClrTx/>
                  <a:buSzTx/>
                  <a:tabLst/>
                </a:pPr>
                <a:r>
                  <a:rPr kumimoji="0" lang="en-GB" sz="700" b="0" i="0" u="none" strike="noStrike" kern="1200" cap="none" spc="0" normalizeH="0" baseline="0" noProof="0" dirty="0">
                    <a:ln>
                      <a:noFill/>
                    </a:ln>
                    <a:solidFill>
                      <a:schemeClr val="tx1"/>
                    </a:solidFill>
                    <a:effectLst/>
                    <a:uLnTx/>
                    <a:uFillTx/>
                    <a:latin typeface="Verdana"/>
                    <a:ea typeface="Verdana" pitchFamily="34" charset="0"/>
                    <a:cs typeface="Verdana" pitchFamily="34" charset="0"/>
                  </a:rPr>
                  <a:t>LIST LEVELS (BULLET LEVELS) </a:t>
                </a:r>
                <a:br>
                  <a:rPr kumimoji="0" lang="en-GB" sz="700" b="0" i="0" u="none" strike="noStrike" kern="1200" cap="none" spc="0" normalizeH="0" baseline="0" noProof="0" dirty="0">
                    <a:ln>
                      <a:noFill/>
                    </a:ln>
                    <a:solidFill>
                      <a:schemeClr val="tx1"/>
                    </a:solidFill>
                    <a:effectLst/>
                    <a:uLnTx/>
                    <a:uFillTx/>
                    <a:latin typeface="Verdana"/>
                    <a:ea typeface="Verdana" pitchFamily="34" charset="0"/>
                    <a:cs typeface="Verdana" pitchFamily="34" charset="0"/>
                  </a:rPr>
                </a:br>
                <a:br>
                  <a:rPr kumimoji="0" lang="en-GB" sz="700" b="0" i="0" u="none" strike="noStrike" kern="1200" cap="none" spc="0" normalizeH="0" baseline="0" noProof="0" dirty="0">
                    <a:ln>
                      <a:noFill/>
                    </a:ln>
                    <a:solidFill>
                      <a:schemeClr val="tx1"/>
                    </a:solidFill>
                    <a:effectLst/>
                    <a:uLnTx/>
                    <a:uFillTx/>
                    <a:latin typeface="Verdana"/>
                    <a:ea typeface="Verdana" pitchFamily="34" charset="0"/>
                    <a:cs typeface="Verdana" pitchFamily="34" charset="0"/>
                  </a:rPr>
                </a:br>
                <a:r>
                  <a:rPr kumimoji="0" lang="en-GB" sz="700" b="0" i="0" u="none" strike="noStrike" kern="1200" cap="none" spc="0" normalizeH="0" baseline="0" noProof="0" dirty="0">
                    <a:ln>
                      <a:noFill/>
                    </a:ln>
                    <a:solidFill>
                      <a:schemeClr val="tx1"/>
                    </a:solidFill>
                    <a:effectLst/>
                    <a:uLnTx/>
                    <a:uFillTx/>
                    <a:latin typeface="Verdana"/>
                    <a:ea typeface="Verdana" pitchFamily="34" charset="0"/>
                    <a:cs typeface="Verdana" pitchFamily="34" charset="0"/>
                  </a:rPr>
                  <a:t>USE ABOVE TOOL IN THE TAB HOME TO CHANGE TEXT STYLES (ALSO USE TAB FUNCTION)</a:t>
                </a:r>
              </a:p>
            </p:txBody>
          </p:sp>
          <p:sp>
            <p:nvSpPr>
              <p:cNvPr id="14" name="Rectangle: Rounded Corners 13">
                <a:extLst>
                  <a:ext uri="{FF2B5EF4-FFF2-40B4-BE49-F238E27FC236}">
                    <a16:creationId xmlns:a16="http://schemas.microsoft.com/office/drawing/2014/main" id="{6A251040-79B2-4E75-B580-29B9D6CC1B9D}"/>
                  </a:ext>
                </a:extLst>
              </p:cNvPr>
              <p:cNvSpPr/>
              <p:nvPr/>
            </p:nvSpPr>
            <p:spPr>
              <a:xfrm>
                <a:off x="9009867" y="1645032"/>
                <a:ext cx="2365739" cy="3828268"/>
              </a:xfrm>
              <a:prstGeom prst="roundRect">
                <a:avLst>
                  <a:gd name="adj" fmla="val 3193"/>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1400" dirty="0">
                  <a:solidFill>
                    <a:schemeClr val="accent3"/>
                  </a:solidFill>
                </a:endParaRPr>
              </a:p>
            </p:txBody>
          </p:sp>
        </p:grpSp>
        <p:pic>
          <p:nvPicPr>
            <p:cNvPr id="15" name="Picture 14">
              <a:extLst>
                <a:ext uri="{FF2B5EF4-FFF2-40B4-BE49-F238E27FC236}">
                  <a16:creationId xmlns:a16="http://schemas.microsoft.com/office/drawing/2014/main" id="{225B3411-6214-4AE2-A1EF-BEE63EC00B0E}"/>
                </a:ext>
              </a:extLst>
            </p:cNvPr>
            <p:cNvPicPr>
              <a:picLocks noChangeAspect="1"/>
            </p:cNvPicPr>
            <p:nvPr userDrawn="1"/>
          </p:nvPicPr>
          <p:blipFill>
            <a:blip r:embed="rId42"/>
            <a:stretch>
              <a:fillRect/>
            </a:stretch>
          </p:blipFill>
          <p:spPr>
            <a:xfrm>
              <a:off x="-1884053" y="1200637"/>
              <a:ext cx="1418614" cy="1444137"/>
            </a:xfrm>
            <a:prstGeom prst="rect">
              <a:avLst/>
            </a:prstGeom>
          </p:spPr>
        </p:pic>
      </p:grpSp>
      <p:pic>
        <p:nvPicPr>
          <p:cNvPr id="25" name="Picture 24">
            <a:extLst>
              <a:ext uri="{FF2B5EF4-FFF2-40B4-BE49-F238E27FC236}">
                <a16:creationId xmlns:a16="http://schemas.microsoft.com/office/drawing/2014/main" id="{038C835D-7A3F-4157-850A-1556A9D8479F}"/>
              </a:ext>
            </a:extLst>
          </p:cNvPr>
          <p:cNvPicPr>
            <a:picLocks noChangeAspect="1"/>
          </p:cNvPicPr>
          <p:nvPr userDrawn="1"/>
        </p:nvPicPr>
        <p:blipFill>
          <a:blip r:embed="rId43"/>
          <a:stretch>
            <a:fillRect/>
          </a:stretch>
        </p:blipFill>
        <p:spPr>
          <a:xfrm>
            <a:off x="798513" y="6159600"/>
            <a:ext cx="2826458" cy="255600"/>
          </a:xfrm>
          <a:prstGeom prst="rect">
            <a:avLst/>
          </a:prstGeom>
        </p:spPr>
      </p:pic>
      <p:sp>
        <p:nvSpPr>
          <p:cNvPr id="23" name="Rectangle 22">
            <a:extLst>
              <a:ext uri="{FF2B5EF4-FFF2-40B4-BE49-F238E27FC236}">
                <a16:creationId xmlns:a16="http://schemas.microsoft.com/office/drawing/2014/main" id="{6515BF35-693E-4749-821E-5148CED147C8}"/>
              </a:ext>
            </a:extLst>
          </p:cNvPr>
          <p:cNvSpPr/>
          <p:nvPr userDrawn="1"/>
        </p:nvSpPr>
        <p:spPr>
          <a:xfrm>
            <a:off x="2051824" y="6142932"/>
            <a:ext cx="1573147" cy="27226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786" r:id="rId1"/>
    <p:sldLayoutId id="2147483734" r:id="rId2"/>
    <p:sldLayoutId id="2147483797" r:id="rId3"/>
    <p:sldLayoutId id="2147483748" r:id="rId4"/>
    <p:sldLayoutId id="2147483788" r:id="rId5"/>
    <p:sldLayoutId id="2147483798" r:id="rId6"/>
    <p:sldLayoutId id="2147483737" r:id="rId7"/>
    <p:sldLayoutId id="2147483791" r:id="rId8"/>
    <p:sldLayoutId id="2147483770" r:id="rId9"/>
    <p:sldLayoutId id="2147483792" r:id="rId10"/>
    <p:sldLayoutId id="2147483793" r:id="rId11"/>
    <p:sldLayoutId id="2147483771" r:id="rId12"/>
    <p:sldLayoutId id="2147483795" r:id="rId13"/>
    <p:sldLayoutId id="2147483794" r:id="rId14"/>
    <p:sldLayoutId id="2147483768" r:id="rId15"/>
    <p:sldLayoutId id="2147483773" r:id="rId16"/>
    <p:sldLayoutId id="2147483769" r:id="rId17"/>
    <p:sldLayoutId id="2147483772" r:id="rId18"/>
    <p:sldLayoutId id="2147483774" r:id="rId19"/>
    <p:sldLayoutId id="2147483775" r:id="rId20"/>
    <p:sldLayoutId id="2147483776" r:id="rId21"/>
    <p:sldLayoutId id="2147483796" r:id="rId22"/>
    <p:sldLayoutId id="2147483777" r:id="rId23"/>
    <p:sldLayoutId id="2147483783" r:id="rId24"/>
    <p:sldLayoutId id="2147483782" r:id="rId25"/>
    <p:sldLayoutId id="2147483781" r:id="rId26"/>
    <p:sldLayoutId id="2147483780" r:id="rId27"/>
    <p:sldLayoutId id="2147483779" r:id="rId28"/>
    <p:sldLayoutId id="2147483784" r:id="rId29"/>
    <p:sldLayoutId id="2147483778" r:id="rId30"/>
    <p:sldLayoutId id="2147483785" r:id="rId31"/>
    <p:sldLayoutId id="2147483749" r:id="rId32"/>
    <p:sldLayoutId id="2147483746" r:id="rId33"/>
    <p:sldLayoutId id="2147483787" r:id="rId34"/>
    <p:sldLayoutId id="2147483738" r:id="rId35"/>
    <p:sldLayoutId id="2147483747" r:id="rId36"/>
    <p:sldLayoutId id="2147483799" r:id="rId37"/>
    <p:sldLayoutId id="2147483790" r:id="rId38"/>
    <p:sldLayoutId id="2147483767" r:id="rId39"/>
  </p:sldLayoutIdLst>
  <p:hf sldNum="0" hdr="0" ftr="0" dt="0"/>
  <p:txStyles>
    <p:titleStyle>
      <a:lvl1pPr algn="l" defTabSz="457189" rtl="0" eaLnBrk="1" fontAlgn="base" hangingPunct="1">
        <a:spcBef>
          <a:spcPct val="0"/>
        </a:spcBef>
        <a:spcAft>
          <a:spcPct val="0"/>
        </a:spcAft>
        <a:defRPr sz="2400" b="1" kern="1200" cap="all" spc="-50" baseline="0">
          <a:solidFill>
            <a:schemeClr val="tx2"/>
          </a:solidFill>
          <a:latin typeface="Verdana"/>
          <a:ea typeface="Verdana" pitchFamily="34" charset="0"/>
          <a:cs typeface="Verdana" pitchFamily="34" charset="0"/>
        </a:defRPr>
      </a:lvl1pPr>
      <a:lvl2pPr algn="l" defTabSz="457189" rtl="0" eaLnBrk="1" fontAlgn="base" hangingPunct="1">
        <a:spcBef>
          <a:spcPct val="0"/>
        </a:spcBef>
        <a:spcAft>
          <a:spcPct val="0"/>
        </a:spcAft>
        <a:defRPr sz="2400" b="1">
          <a:solidFill>
            <a:schemeClr val="tx2"/>
          </a:solidFill>
          <a:latin typeface="Verdana" pitchFamily="-111" charset="0"/>
          <a:ea typeface="Verdana" pitchFamily="34" charset="0"/>
          <a:cs typeface="Verdana" pitchFamily="34" charset="0"/>
        </a:defRPr>
      </a:lvl2pPr>
      <a:lvl3pPr algn="l" defTabSz="457189" rtl="0" eaLnBrk="1" fontAlgn="base" hangingPunct="1">
        <a:spcBef>
          <a:spcPct val="0"/>
        </a:spcBef>
        <a:spcAft>
          <a:spcPct val="0"/>
        </a:spcAft>
        <a:defRPr sz="2400" b="1">
          <a:solidFill>
            <a:schemeClr val="tx2"/>
          </a:solidFill>
          <a:latin typeface="Verdana" pitchFamily="-111" charset="0"/>
          <a:ea typeface="Verdana" pitchFamily="34" charset="0"/>
          <a:cs typeface="Verdana" pitchFamily="34" charset="0"/>
        </a:defRPr>
      </a:lvl3pPr>
      <a:lvl4pPr algn="l" defTabSz="457189" rtl="0" eaLnBrk="1" fontAlgn="base" hangingPunct="1">
        <a:spcBef>
          <a:spcPct val="0"/>
        </a:spcBef>
        <a:spcAft>
          <a:spcPct val="0"/>
        </a:spcAft>
        <a:defRPr sz="2400" b="1">
          <a:solidFill>
            <a:schemeClr val="tx2"/>
          </a:solidFill>
          <a:latin typeface="Verdana" pitchFamily="-111" charset="0"/>
          <a:ea typeface="Verdana" pitchFamily="34" charset="0"/>
          <a:cs typeface="Verdana" pitchFamily="34" charset="0"/>
        </a:defRPr>
      </a:lvl4pPr>
      <a:lvl5pPr algn="l" defTabSz="457189" rtl="0" eaLnBrk="1" fontAlgn="base" hangingPunct="1">
        <a:spcBef>
          <a:spcPct val="0"/>
        </a:spcBef>
        <a:spcAft>
          <a:spcPct val="0"/>
        </a:spcAft>
        <a:defRPr sz="2400" b="1">
          <a:solidFill>
            <a:schemeClr val="tx2"/>
          </a:solidFill>
          <a:latin typeface="Verdana" pitchFamily="-111" charset="0"/>
          <a:ea typeface="Verdana" pitchFamily="34" charset="0"/>
          <a:cs typeface="Verdana" pitchFamily="34" charset="0"/>
        </a:defRPr>
      </a:lvl5pPr>
      <a:lvl6pPr marL="457189" algn="l" defTabSz="457189" rtl="0" eaLnBrk="1" fontAlgn="base" hangingPunct="1">
        <a:spcBef>
          <a:spcPct val="0"/>
        </a:spcBef>
        <a:spcAft>
          <a:spcPct val="0"/>
        </a:spcAft>
        <a:defRPr sz="3200" b="1">
          <a:solidFill>
            <a:schemeClr val="bg1"/>
          </a:solidFill>
          <a:latin typeface="Verdana" pitchFamily="-111" charset="0"/>
          <a:ea typeface="Verdana" pitchFamily="34" charset="0"/>
          <a:cs typeface="Verdana" pitchFamily="34" charset="0"/>
        </a:defRPr>
      </a:lvl6pPr>
      <a:lvl7pPr marL="914377" algn="l" defTabSz="457189" rtl="0" eaLnBrk="1" fontAlgn="base" hangingPunct="1">
        <a:spcBef>
          <a:spcPct val="0"/>
        </a:spcBef>
        <a:spcAft>
          <a:spcPct val="0"/>
        </a:spcAft>
        <a:defRPr sz="3200" b="1">
          <a:solidFill>
            <a:schemeClr val="bg1"/>
          </a:solidFill>
          <a:latin typeface="Verdana" pitchFamily="-111" charset="0"/>
          <a:ea typeface="Verdana" pitchFamily="34" charset="0"/>
          <a:cs typeface="Verdana" pitchFamily="34" charset="0"/>
        </a:defRPr>
      </a:lvl7pPr>
      <a:lvl8pPr marL="1371566" algn="l" defTabSz="457189" rtl="0" eaLnBrk="1" fontAlgn="base" hangingPunct="1">
        <a:spcBef>
          <a:spcPct val="0"/>
        </a:spcBef>
        <a:spcAft>
          <a:spcPct val="0"/>
        </a:spcAft>
        <a:defRPr sz="3200" b="1">
          <a:solidFill>
            <a:schemeClr val="bg1"/>
          </a:solidFill>
          <a:latin typeface="Verdana" pitchFamily="-111" charset="0"/>
          <a:ea typeface="Verdana" pitchFamily="34" charset="0"/>
          <a:cs typeface="Verdana" pitchFamily="34" charset="0"/>
        </a:defRPr>
      </a:lvl8pPr>
      <a:lvl9pPr marL="1828754" algn="l" defTabSz="457189" rtl="0" eaLnBrk="1" fontAlgn="base" hangingPunct="1">
        <a:spcBef>
          <a:spcPct val="0"/>
        </a:spcBef>
        <a:spcAft>
          <a:spcPct val="0"/>
        </a:spcAft>
        <a:defRPr sz="3200" b="1">
          <a:solidFill>
            <a:schemeClr val="bg1"/>
          </a:solidFill>
          <a:latin typeface="Verdana" pitchFamily="-111" charset="0"/>
          <a:ea typeface="Verdana" pitchFamily="34" charset="0"/>
          <a:cs typeface="Verdana" pitchFamily="34" charset="0"/>
        </a:defRPr>
      </a:lvl9pPr>
    </p:titleStyle>
    <p:bodyStyle>
      <a:lvl1pPr marL="252000" indent="-252000" algn="l" defTabSz="457189" rtl="0" eaLnBrk="1" fontAlgn="base" hangingPunct="1">
        <a:lnSpc>
          <a:spcPct val="100000"/>
        </a:lnSpc>
        <a:spcBef>
          <a:spcPct val="0"/>
        </a:spcBef>
        <a:spcAft>
          <a:spcPts val="1200"/>
        </a:spcAft>
        <a:buFont typeface="Verdana" pitchFamily="34" charset="0"/>
        <a:buChar char="•"/>
        <a:defRPr kern="1200" spc="-50" baseline="0">
          <a:solidFill>
            <a:schemeClr val="tx1"/>
          </a:solidFill>
          <a:latin typeface="Verdana"/>
          <a:ea typeface="Verdana" pitchFamily="34" charset="0"/>
          <a:cs typeface="Verdana" pitchFamily="34" charset="0"/>
        </a:defRPr>
      </a:lvl1pPr>
      <a:lvl2pPr marL="648000" indent="-252000" algn="l" defTabSz="457189" rtl="0" eaLnBrk="1" fontAlgn="base" hangingPunct="1">
        <a:lnSpc>
          <a:spcPct val="100000"/>
        </a:lnSpc>
        <a:spcBef>
          <a:spcPct val="0"/>
        </a:spcBef>
        <a:spcAft>
          <a:spcPts val="1200"/>
        </a:spcAft>
        <a:buFont typeface="Verdana" pitchFamily="34" charset="0"/>
        <a:buChar char="•"/>
        <a:defRPr sz="1600" kern="1200" spc="-50" baseline="0">
          <a:solidFill>
            <a:schemeClr val="tx1"/>
          </a:solidFill>
          <a:latin typeface="Verdana"/>
          <a:ea typeface="Verdana" pitchFamily="34" charset="0"/>
          <a:cs typeface="+mn-cs"/>
        </a:defRPr>
      </a:lvl2pPr>
      <a:lvl3pPr marL="979200" indent="-252000" algn="l" defTabSz="457189" rtl="0" eaLnBrk="1" fontAlgn="base" hangingPunct="1">
        <a:lnSpc>
          <a:spcPct val="100000"/>
        </a:lnSpc>
        <a:spcBef>
          <a:spcPct val="0"/>
        </a:spcBef>
        <a:spcAft>
          <a:spcPts val="1200"/>
        </a:spcAft>
        <a:buFont typeface="Verdana" pitchFamily="34" charset="0"/>
        <a:buChar char="•"/>
        <a:defRPr sz="1400" kern="1200" spc="-50" baseline="0">
          <a:solidFill>
            <a:schemeClr val="tx1"/>
          </a:solidFill>
          <a:latin typeface="Verdana"/>
          <a:ea typeface="Verdana" pitchFamily="34" charset="0"/>
          <a:cs typeface="+mn-cs"/>
        </a:defRPr>
      </a:lvl3pPr>
      <a:lvl4pPr marL="0" indent="0" algn="l" defTabSz="457189" rtl="0" eaLnBrk="1" fontAlgn="base" hangingPunct="1">
        <a:lnSpc>
          <a:spcPct val="100000"/>
        </a:lnSpc>
        <a:spcBef>
          <a:spcPct val="0"/>
        </a:spcBef>
        <a:spcAft>
          <a:spcPts val="1200"/>
        </a:spcAft>
        <a:buFont typeface="Arial" panose="020B0604020202020204" pitchFamily="34" charset="0"/>
        <a:buChar char="​"/>
        <a:defRPr sz="1800" kern="1200" spc="-50" baseline="0">
          <a:solidFill>
            <a:schemeClr val="tx1"/>
          </a:solidFill>
          <a:latin typeface="Verdana"/>
          <a:ea typeface="Verdana" pitchFamily="34" charset="0"/>
          <a:cs typeface="+mn-cs"/>
        </a:defRPr>
      </a:lvl4pPr>
      <a:lvl5pPr marL="0" indent="0" algn="l" defTabSz="457189" rtl="0" eaLnBrk="1" fontAlgn="base" hangingPunct="1">
        <a:lnSpc>
          <a:spcPct val="80000"/>
        </a:lnSpc>
        <a:spcBef>
          <a:spcPct val="0"/>
        </a:spcBef>
        <a:spcAft>
          <a:spcPts val="1200"/>
        </a:spcAft>
        <a:buFont typeface="Arial" panose="020B0604020202020204" pitchFamily="34" charset="0"/>
        <a:buChar char="​"/>
        <a:defRPr sz="4800" b="1" kern="1200" cap="all" spc="-100" baseline="0">
          <a:solidFill>
            <a:schemeClr val="tx1"/>
          </a:solidFill>
          <a:latin typeface="Verdana"/>
          <a:ea typeface="Verdana" pitchFamily="34" charset="0"/>
          <a:cs typeface="+mn-cs"/>
        </a:defRPr>
      </a:lvl5pPr>
      <a:lvl6pPr marL="0" indent="0" algn="l" defTabSz="457189" rtl="0" eaLnBrk="1" latinLnBrk="0" hangingPunct="1">
        <a:spcBef>
          <a:spcPts val="0"/>
        </a:spcBef>
        <a:spcAft>
          <a:spcPts val="600"/>
        </a:spcAft>
        <a:buClr>
          <a:schemeClr val="tx2"/>
        </a:buClr>
        <a:buFont typeface="Arial" panose="020B0604020202020204" pitchFamily="34" charset="0"/>
        <a:buChar char="​"/>
        <a:defRPr sz="1800" b="1" kern="1200" cap="all" spc="-50" baseline="0">
          <a:solidFill>
            <a:schemeClr val="tx2"/>
          </a:solidFill>
          <a:latin typeface="+mn-lt"/>
          <a:ea typeface="+mn-ea"/>
          <a:cs typeface="+mn-cs"/>
        </a:defRPr>
      </a:lvl6pPr>
      <a:lvl7pPr marL="0" indent="0" algn="l" defTabSz="457189" rtl="0" eaLnBrk="1" latinLnBrk="0" hangingPunct="1">
        <a:spcBef>
          <a:spcPts val="0"/>
        </a:spcBef>
        <a:spcAft>
          <a:spcPts val="1200"/>
        </a:spcAft>
        <a:buFont typeface="Arial" panose="020B0604020202020204" pitchFamily="34" charset="0"/>
        <a:buChar char="​"/>
        <a:defRPr sz="1800" i="0" kern="1200" spc="-50">
          <a:solidFill>
            <a:schemeClr val="bg2"/>
          </a:solidFill>
          <a:latin typeface="+mn-lt"/>
          <a:ea typeface="+mn-ea"/>
          <a:cs typeface="+mn-cs"/>
        </a:defRPr>
      </a:lvl7pPr>
      <a:lvl8pPr marL="648000" indent="-252000" algn="l" defTabSz="457189" rtl="0" eaLnBrk="1" latinLnBrk="0" hangingPunct="1">
        <a:spcBef>
          <a:spcPts val="0"/>
        </a:spcBef>
        <a:spcAft>
          <a:spcPts val="1200"/>
        </a:spcAft>
        <a:buClr>
          <a:schemeClr val="bg2"/>
        </a:buClr>
        <a:buFont typeface="+mj-lt"/>
        <a:buAutoNum type="arabicPeriod"/>
        <a:defRPr sz="1600" kern="1200" spc="-50">
          <a:solidFill>
            <a:schemeClr val="tx1"/>
          </a:solidFill>
          <a:latin typeface="+mn-lt"/>
          <a:ea typeface="+mn-ea"/>
          <a:cs typeface="+mn-cs"/>
        </a:defRPr>
      </a:lvl8pPr>
      <a:lvl9pPr marL="648000" indent="-252000" algn="l" defTabSz="457189" rtl="0" eaLnBrk="1" latinLnBrk="0" hangingPunct="1">
        <a:spcBef>
          <a:spcPts val="0"/>
        </a:spcBef>
        <a:spcAft>
          <a:spcPts val="1200"/>
        </a:spcAft>
        <a:buClr>
          <a:schemeClr val="bg2"/>
        </a:buClr>
        <a:buFont typeface="+mj-lt"/>
        <a:buAutoNum type="alphaUcPeriod"/>
        <a:defRPr sz="1600" kern="1200" spc="-50">
          <a:solidFill>
            <a:schemeClr val="tx1"/>
          </a:solidFill>
          <a:latin typeface="+mn-lt"/>
          <a:ea typeface="+mn-ea"/>
          <a:cs typeface="+mn-cs"/>
        </a:defRPr>
      </a:lvl9pPr>
    </p:bodyStyle>
    <p:otherStyle>
      <a:defPPr>
        <a:defRPr lang="en-US"/>
      </a:defPPr>
      <a:lvl1pPr marL="0" algn="l" defTabSz="457189" rtl="0" eaLnBrk="1" latinLnBrk="0" hangingPunct="1">
        <a:defRPr sz="1900" kern="1200">
          <a:solidFill>
            <a:schemeClr val="tx1"/>
          </a:solidFill>
          <a:latin typeface="+mn-lt"/>
          <a:ea typeface="+mn-ea"/>
          <a:cs typeface="+mn-cs"/>
        </a:defRPr>
      </a:lvl1pPr>
      <a:lvl2pPr marL="457189" algn="l" defTabSz="457189" rtl="0" eaLnBrk="1" latinLnBrk="0" hangingPunct="1">
        <a:defRPr sz="1900" kern="1200">
          <a:solidFill>
            <a:schemeClr val="tx1"/>
          </a:solidFill>
          <a:latin typeface="+mn-lt"/>
          <a:ea typeface="+mn-ea"/>
          <a:cs typeface="+mn-cs"/>
        </a:defRPr>
      </a:lvl2pPr>
      <a:lvl3pPr marL="914377" algn="l" defTabSz="457189" rtl="0" eaLnBrk="1" latinLnBrk="0" hangingPunct="1">
        <a:defRPr sz="1900" kern="1200">
          <a:solidFill>
            <a:schemeClr val="tx1"/>
          </a:solidFill>
          <a:latin typeface="+mn-lt"/>
          <a:ea typeface="+mn-ea"/>
          <a:cs typeface="+mn-cs"/>
        </a:defRPr>
      </a:lvl3pPr>
      <a:lvl4pPr marL="1371566" algn="l" defTabSz="457189" rtl="0" eaLnBrk="1" latinLnBrk="0" hangingPunct="1">
        <a:defRPr sz="1900" kern="1200">
          <a:solidFill>
            <a:schemeClr val="tx1"/>
          </a:solidFill>
          <a:latin typeface="+mn-lt"/>
          <a:ea typeface="+mn-ea"/>
          <a:cs typeface="+mn-cs"/>
        </a:defRPr>
      </a:lvl4pPr>
      <a:lvl5pPr marL="1828754" algn="l" defTabSz="457189" rtl="0" eaLnBrk="1" latinLnBrk="0" hangingPunct="1">
        <a:defRPr sz="1900" kern="1200">
          <a:solidFill>
            <a:schemeClr val="tx1"/>
          </a:solidFill>
          <a:latin typeface="+mn-lt"/>
          <a:ea typeface="+mn-ea"/>
          <a:cs typeface="+mn-cs"/>
        </a:defRPr>
      </a:lvl5pPr>
      <a:lvl6pPr marL="2285943" algn="l" defTabSz="457189" rtl="0" eaLnBrk="1" latinLnBrk="0" hangingPunct="1">
        <a:defRPr sz="1900" kern="1200">
          <a:solidFill>
            <a:schemeClr val="tx1"/>
          </a:solidFill>
          <a:latin typeface="+mn-lt"/>
          <a:ea typeface="+mn-ea"/>
          <a:cs typeface="+mn-cs"/>
        </a:defRPr>
      </a:lvl6pPr>
      <a:lvl7pPr marL="2743131" algn="l" defTabSz="457189" rtl="0" eaLnBrk="1" latinLnBrk="0" hangingPunct="1">
        <a:defRPr sz="1900" kern="1200">
          <a:solidFill>
            <a:schemeClr val="tx1"/>
          </a:solidFill>
          <a:latin typeface="+mn-lt"/>
          <a:ea typeface="+mn-ea"/>
          <a:cs typeface="+mn-cs"/>
        </a:defRPr>
      </a:lvl7pPr>
      <a:lvl8pPr marL="3200320" algn="l" defTabSz="457189" rtl="0" eaLnBrk="1" latinLnBrk="0" hangingPunct="1">
        <a:defRPr sz="1900" kern="1200">
          <a:solidFill>
            <a:schemeClr val="tx1"/>
          </a:solidFill>
          <a:latin typeface="+mn-lt"/>
          <a:ea typeface="+mn-ea"/>
          <a:cs typeface="+mn-cs"/>
        </a:defRPr>
      </a:lvl8pPr>
      <a:lvl9pPr marL="3657509" algn="l" defTabSz="457189" rtl="0" eaLnBrk="1" latinLnBrk="0" hangingPunct="1">
        <a:defRPr sz="19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6659" userDrawn="1">
          <p15:clr>
            <a:srgbClr val="F26B43"/>
          </p15:clr>
        </p15:guide>
        <p15:guide id="2" pos="7173" userDrawn="1">
          <p15:clr>
            <a:srgbClr val="F26B43"/>
          </p15:clr>
        </p15:guide>
        <p15:guide id="3" orient="horz" pos="1036" userDrawn="1">
          <p15:clr>
            <a:srgbClr val="F26B43"/>
          </p15:clr>
        </p15:guide>
        <p15:guide id="4" orient="horz" pos="3595" userDrawn="1">
          <p15:clr>
            <a:srgbClr val="F26B43"/>
          </p15:clr>
        </p15:guide>
        <p15:guide id="5" pos="6146" userDrawn="1">
          <p15:clr>
            <a:srgbClr val="F26B43"/>
          </p15:clr>
        </p15:guide>
        <p15:guide id="6" pos="5633" userDrawn="1">
          <p15:clr>
            <a:srgbClr val="F26B43"/>
          </p15:clr>
        </p15:guide>
        <p15:guide id="7" pos="5120" userDrawn="1">
          <p15:clr>
            <a:srgbClr val="F26B43"/>
          </p15:clr>
        </p15:guide>
        <p15:guide id="8" pos="4607" userDrawn="1">
          <p15:clr>
            <a:srgbClr val="F26B43"/>
          </p15:clr>
        </p15:guide>
        <p15:guide id="9" pos="4094" userDrawn="1">
          <p15:clr>
            <a:srgbClr val="F26B43"/>
          </p15:clr>
        </p15:guide>
        <p15:guide id="10" pos="3581" userDrawn="1">
          <p15:clr>
            <a:srgbClr val="F26B43"/>
          </p15:clr>
        </p15:guide>
        <p15:guide id="11" pos="3068" userDrawn="1">
          <p15:clr>
            <a:srgbClr val="F26B43"/>
          </p15:clr>
        </p15:guide>
        <p15:guide id="12" pos="2555" userDrawn="1">
          <p15:clr>
            <a:srgbClr val="F26B43"/>
          </p15:clr>
        </p15:guide>
        <p15:guide id="13" pos="2042" userDrawn="1">
          <p15:clr>
            <a:srgbClr val="F26B43"/>
          </p15:clr>
        </p15:guide>
        <p15:guide id="14" pos="1529" userDrawn="1">
          <p15:clr>
            <a:srgbClr val="F26B43"/>
          </p15:clr>
        </p15:guide>
        <p15:guide id="15" pos="1016" userDrawn="1">
          <p15:clr>
            <a:srgbClr val="F26B43"/>
          </p15:clr>
        </p15:guide>
        <p15:guide id="16" pos="502"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7.xml"/><Relationship Id="rId4" Type="http://schemas.openxmlformats.org/officeDocument/2006/relationships/image" Target="../media/image10.emf"/></Relationships>
</file>

<file path=ppt/slides/_rels/slide3.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5.emf"/><Relationship Id="rId1" Type="http://schemas.openxmlformats.org/officeDocument/2006/relationships/slideLayout" Target="../slideLayouts/slideLayout35.xml"/><Relationship Id="rId4" Type="http://schemas.openxmlformats.org/officeDocument/2006/relationships/image" Target="../media/image17.png"/></Relationships>
</file>

<file path=ppt/slides/_rels/slide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7.xml"/><Relationship Id="rId6" Type="http://schemas.openxmlformats.org/officeDocument/2006/relationships/image" Target="../media/image22.jpeg"/><Relationship Id="rId5" Type="http://schemas.openxmlformats.org/officeDocument/2006/relationships/image" Target="../media/image21.png"/><Relationship Id="rId4" Type="http://schemas.openxmlformats.org/officeDocument/2006/relationships/image" Target="../media/image20.png"/></Relationships>
</file>

<file path=ppt/slides/_rels/slide8.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7.xml"/><Relationship Id="rId6" Type="http://schemas.openxmlformats.org/officeDocument/2006/relationships/image" Target="../media/image22.jpeg"/><Relationship Id="rId5" Type="http://schemas.openxmlformats.org/officeDocument/2006/relationships/image" Target="../media/image26.png"/><Relationship Id="rId4" Type="http://schemas.openxmlformats.org/officeDocument/2006/relationships/image" Target="../media/image25.png"/></Relationships>
</file>

<file path=ppt/slides/_rels/slide9.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D_PresentationTitle">
            <a:extLst>
              <a:ext uri="{FF2B5EF4-FFF2-40B4-BE49-F238E27FC236}">
                <a16:creationId xmlns:a16="http://schemas.microsoft.com/office/drawing/2014/main" id="{762559F4-64D2-4777-B4A2-5B4FAFFDC7DB}"/>
              </a:ext>
            </a:extLst>
          </p:cNvPr>
          <p:cNvSpPr>
            <a:spLocks noGrp="1"/>
          </p:cNvSpPr>
          <p:nvPr>
            <p:ph type="ctrTitle"/>
          </p:nvPr>
        </p:nvSpPr>
        <p:spPr/>
        <p:txBody>
          <a:bodyPr/>
          <a:lstStyle/>
          <a:p>
            <a:r>
              <a:rPr lang="en-GB" sz="3600" dirty="0"/>
              <a:t>WRAP Regional Haze Modeling</a:t>
            </a:r>
          </a:p>
        </p:txBody>
      </p:sp>
      <p:sp>
        <p:nvSpPr>
          <p:cNvPr id="3" name="FLD_PresentationTitle_2">
            <a:extLst>
              <a:ext uri="{FF2B5EF4-FFF2-40B4-BE49-F238E27FC236}">
                <a16:creationId xmlns:a16="http://schemas.microsoft.com/office/drawing/2014/main" id="{2264CFE6-C3E4-4051-923B-0978D381C4F7}"/>
              </a:ext>
            </a:extLst>
          </p:cNvPr>
          <p:cNvSpPr>
            <a:spLocks noGrp="1"/>
          </p:cNvSpPr>
          <p:nvPr>
            <p:ph type="subTitle" sz="quarter" idx="1"/>
          </p:nvPr>
        </p:nvSpPr>
        <p:spPr>
          <a:xfrm>
            <a:off x="798512" y="1139744"/>
            <a:ext cx="9418384" cy="1254562"/>
          </a:xfrm>
        </p:spPr>
        <p:txBody>
          <a:bodyPr/>
          <a:lstStyle/>
          <a:p>
            <a:r>
              <a:rPr lang="en-GB" sz="2800" cap="none" dirty="0"/>
              <a:t>2028 Visibility Projections and First Round of Potential Additional Controls (PAC1)</a:t>
            </a:r>
          </a:p>
        </p:txBody>
      </p:sp>
      <p:sp>
        <p:nvSpPr>
          <p:cNvPr id="4" name="FLD_PresentationSubtitle">
            <a:extLst>
              <a:ext uri="{FF2B5EF4-FFF2-40B4-BE49-F238E27FC236}">
                <a16:creationId xmlns:a16="http://schemas.microsoft.com/office/drawing/2014/main" id="{AE283122-DAAA-4E85-87A4-5FF46F4B8ACF}"/>
              </a:ext>
            </a:extLst>
          </p:cNvPr>
          <p:cNvSpPr>
            <a:spLocks noGrp="1"/>
          </p:cNvSpPr>
          <p:nvPr>
            <p:ph type="body" sz="quarter" idx="11"/>
          </p:nvPr>
        </p:nvSpPr>
        <p:spPr>
          <a:xfrm>
            <a:off x="798513" y="5394960"/>
            <a:ext cx="8136879" cy="709400"/>
          </a:xfrm>
        </p:spPr>
        <p:txBody>
          <a:bodyPr/>
          <a:lstStyle/>
          <a:p>
            <a:r>
              <a:rPr lang="en-US" dirty="0"/>
              <a:t>RTOWG Webinar</a:t>
            </a:r>
          </a:p>
          <a:p>
            <a:r>
              <a:rPr lang="en-US" dirty="0"/>
              <a:t>July 15, 2020</a:t>
            </a:r>
            <a:endParaRPr lang="en-GB" dirty="0"/>
          </a:p>
        </p:txBody>
      </p:sp>
      <p:pic>
        <p:nvPicPr>
          <p:cNvPr id="8" name="Picture 7">
            <a:extLst>
              <a:ext uri="{FF2B5EF4-FFF2-40B4-BE49-F238E27FC236}">
                <a16:creationId xmlns:a16="http://schemas.microsoft.com/office/drawing/2014/main" id="{965F6C4E-2B53-431E-8799-127A91DD1FC6}"/>
              </a:ext>
            </a:extLst>
          </p:cNvPr>
          <p:cNvPicPr>
            <a:picLocks noChangeAspect="1"/>
          </p:cNvPicPr>
          <p:nvPr/>
        </p:nvPicPr>
        <p:blipFill>
          <a:blip r:embed="rId2"/>
          <a:stretch>
            <a:fillRect/>
          </a:stretch>
        </p:blipFill>
        <p:spPr>
          <a:xfrm>
            <a:off x="1670304" y="2265945"/>
            <a:ext cx="7315200" cy="2694845"/>
          </a:xfrm>
          <a:prstGeom prst="rect">
            <a:avLst/>
          </a:prstGeom>
        </p:spPr>
      </p:pic>
    </p:spTree>
    <p:extLst>
      <p:ext uri="{BB962C8B-B14F-4D97-AF65-F5344CB8AC3E}">
        <p14:creationId xmlns:p14="http://schemas.microsoft.com/office/powerpoint/2010/main" val="37925666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EACF4-4375-4810-A23E-C50886A04B94}"/>
              </a:ext>
            </a:extLst>
          </p:cNvPr>
          <p:cNvSpPr>
            <a:spLocks noGrp="1"/>
          </p:cNvSpPr>
          <p:nvPr>
            <p:ph type="title"/>
          </p:nvPr>
        </p:nvSpPr>
        <p:spPr/>
        <p:txBody>
          <a:bodyPr/>
          <a:lstStyle/>
          <a:p>
            <a:r>
              <a:rPr lang="en-US" cap="none" dirty="0"/>
              <a:t>Conclusions 2028 PAC1</a:t>
            </a:r>
          </a:p>
        </p:txBody>
      </p:sp>
      <p:sp>
        <p:nvSpPr>
          <p:cNvPr id="3" name="Content Placeholder 2">
            <a:extLst>
              <a:ext uri="{FF2B5EF4-FFF2-40B4-BE49-F238E27FC236}">
                <a16:creationId xmlns:a16="http://schemas.microsoft.com/office/drawing/2014/main" id="{8251E324-3888-460D-9348-D785AE9F8643}"/>
              </a:ext>
            </a:extLst>
          </p:cNvPr>
          <p:cNvSpPr>
            <a:spLocks noGrp="1"/>
          </p:cNvSpPr>
          <p:nvPr>
            <p:ph idx="1"/>
          </p:nvPr>
        </p:nvSpPr>
        <p:spPr>
          <a:xfrm>
            <a:off x="798512" y="1497724"/>
            <a:ext cx="10588625" cy="4210663"/>
          </a:xfrm>
        </p:spPr>
        <p:txBody>
          <a:bodyPr/>
          <a:lstStyle/>
          <a:p>
            <a:r>
              <a:rPr lang="en-US" dirty="0"/>
              <a:t>As expected, very small changes in projected 2028 MID dv</a:t>
            </a:r>
          </a:p>
          <a:p>
            <a:pPr lvl="1">
              <a:buFont typeface="Courier New" panose="02070309020205020404" pitchFamily="49" charset="0"/>
              <a:buChar char="o"/>
            </a:pPr>
            <a:r>
              <a:rPr lang="en-US" dirty="0"/>
              <a:t>Mostly hundredths of dv changes</a:t>
            </a:r>
          </a:p>
          <a:p>
            <a:pPr lvl="1">
              <a:buFont typeface="Courier New" panose="02070309020205020404" pitchFamily="49" charset="0"/>
              <a:buChar char="o"/>
            </a:pPr>
            <a:r>
              <a:rPr lang="en-US" dirty="0"/>
              <a:t>Largest changes in or near states with emissions reductions (e.g., NM, AZ</a:t>
            </a:r>
            <a:r>
              <a:rPr lang="en-US"/>
              <a:t>, ND</a:t>
            </a:r>
            <a:r>
              <a:rPr lang="en-US" dirty="0"/>
              <a:t>)</a:t>
            </a:r>
          </a:p>
          <a:p>
            <a:pPr lvl="1">
              <a:buFont typeface="Courier New" panose="02070309020205020404" pitchFamily="49" charset="0"/>
              <a:buChar char="o"/>
            </a:pPr>
            <a:r>
              <a:rPr lang="en-US" dirty="0"/>
              <a:t>Smallest changes away from such states (e.g., CA)</a:t>
            </a:r>
          </a:p>
          <a:p>
            <a:r>
              <a:rPr lang="en-US" dirty="0"/>
              <a:t>Round 2 of Potential Additional Controls (PAC2)</a:t>
            </a:r>
          </a:p>
          <a:p>
            <a:pPr lvl="1">
              <a:buFont typeface="Courier New" panose="02070309020205020404" pitchFamily="49" charset="0"/>
              <a:buChar char="o"/>
            </a:pPr>
            <a:r>
              <a:rPr lang="en-US" dirty="0"/>
              <a:t>Need state emission changes to be tested by </a:t>
            </a:r>
            <a:r>
              <a:rPr lang="en-US" dirty="0">
                <a:highlight>
                  <a:srgbClr val="FFFF00"/>
                </a:highlight>
              </a:rPr>
              <a:t>Sept. 10, 2020</a:t>
            </a:r>
          </a:p>
          <a:p>
            <a:pPr>
              <a:buSzPct val="150000"/>
              <a:buFont typeface="Arial" panose="020B0604020202020204" pitchFamily="34" charset="0"/>
              <a:buChar char="•"/>
            </a:pPr>
            <a:r>
              <a:rPr lang="en-US" u="sng" dirty="0"/>
              <a:t>Caveats</a:t>
            </a:r>
            <a:r>
              <a:rPr lang="en-US" dirty="0"/>
              <a:t>:</a:t>
            </a:r>
          </a:p>
          <a:p>
            <a:pPr lvl="1">
              <a:buFont typeface="Courier New" panose="02070309020205020404" pitchFamily="49" charset="0"/>
              <a:buChar char="o"/>
            </a:pPr>
            <a:r>
              <a:rPr lang="en-US" dirty="0"/>
              <a:t>2028OTB emissions include double counted O&amp;G sources</a:t>
            </a:r>
          </a:p>
          <a:p>
            <a:pPr lvl="2">
              <a:buFont typeface="Wingdings" panose="05000000000000000000" pitchFamily="2" charset="2"/>
              <a:buChar char="§"/>
            </a:pPr>
            <a:r>
              <a:rPr lang="en-US" dirty="0"/>
              <a:t>In both 2028OTBa and 2028PAC1</a:t>
            </a:r>
          </a:p>
          <a:p>
            <a:pPr lvl="2">
              <a:buFont typeface="Wingdings" panose="05000000000000000000" pitchFamily="2" charset="2"/>
              <a:buChar char="§"/>
            </a:pPr>
            <a:r>
              <a:rPr lang="en-US" dirty="0"/>
              <a:t>Does not affect the reductions in 2028 MID due to PAC1 controls</a:t>
            </a:r>
          </a:p>
          <a:p>
            <a:pPr lvl="2">
              <a:buFont typeface="Wingdings" panose="05000000000000000000" pitchFamily="2" charset="2"/>
              <a:buChar char="§"/>
            </a:pPr>
            <a:r>
              <a:rPr lang="en-US" dirty="0"/>
              <a:t>Probably minimal affect on 2028 MID projections</a:t>
            </a:r>
          </a:p>
        </p:txBody>
      </p:sp>
    </p:spTree>
    <p:extLst>
      <p:ext uri="{BB962C8B-B14F-4D97-AF65-F5344CB8AC3E}">
        <p14:creationId xmlns:p14="http://schemas.microsoft.com/office/powerpoint/2010/main" val="751489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B485A-2197-4491-BBBA-DEE7EC4BA7AC}"/>
              </a:ext>
            </a:extLst>
          </p:cNvPr>
          <p:cNvSpPr>
            <a:spLocks noGrp="1"/>
          </p:cNvSpPr>
          <p:nvPr>
            <p:ph type="title"/>
          </p:nvPr>
        </p:nvSpPr>
        <p:spPr/>
        <p:txBody>
          <a:bodyPr/>
          <a:lstStyle/>
          <a:p>
            <a:r>
              <a:rPr lang="en-GB" dirty="0"/>
              <a:t>Introduction</a:t>
            </a:r>
          </a:p>
        </p:txBody>
      </p:sp>
      <p:sp>
        <p:nvSpPr>
          <p:cNvPr id="3" name="Content Placeholder 2">
            <a:extLst>
              <a:ext uri="{FF2B5EF4-FFF2-40B4-BE49-F238E27FC236}">
                <a16:creationId xmlns:a16="http://schemas.microsoft.com/office/drawing/2014/main" id="{921C9DC9-8466-44E5-8C69-8DC424521E9F}"/>
              </a:ext>
            </a:extLst>
          </p:cNvPr>
          <p:cNvSpPr>
            <a:spLocks noGrp="1"/>
          </p:cNvSpPr>
          <p:nvPr>
            <p:ph idx="1"/>
          </p:nvPr>
        </p:nvSpPr>
        <p:spPr>
          <a:xfrm>
            <a:off x="798512" y="945715"/>
            <a:ext cx="6598107" cy="4762673"/>
          </a:xfrm>
        </p:spPr>
        <p:txBody>
          <a:bodyPr/>
          <a:lstStyle/>
          <a:p>
            <a:r>
              <a:rPr lang="en-GB" dirty="0"/>
              <a:t>2028 Visibility Projections</a:t>
            </a:r>
          </a:p>
          <a:p>
            <a:pPr lvl="1">
              <a:buFont typeface="Courier New" panose="02070309020205020404" pitchFamily="49" charset="0"/>
              <a:buChar char="o"/>
            </a:pPr>
            <a:r>
              <a:rPr lang="en-GB" dirty="0"/>
              <a:t>Two sets of 2028 visibility projections made so far using </a:t>
            </a:r>
            <a:r>
              <a:rPr lang="en-GB" u="sng" dirty="0"/>
              <a:t>EPA default </a:t>
            </a:r>
            <a:r>
              <a:rPr lang="en-GB" dirty="0"/>
              <a:t>visibility projection approach and CAMx modeling results:</a:t>
            </a:r>
          </a:p>
          <a:p>
            <a:pPr lvl="2">
              <a:buFont typeface="Wingdings" panose="05000000000000000000" pitchFamily="2" charset="2"/>
              <a:buChar char="§"/>
            </a:pPr>
            <a:r>
              <a:rPr lang="en-GB" dirty="0"/>
              <a:t>RepBase/2028OTBa w/ RepBase fires</a:t>
            </a:r>
          </a:p>
          <a:p>
            <a:pPr lvl="2">
              <a:buFont typeface="Wingdings" panose="05000000000000000000" pitchFamily="2" charset="2"/>
              <a:buChar char="§"/>
            </a:pPr>
            <a:r>
              <a:rPr lang="en-GB" dirty="0"/>
              <a:t>2014v2/2028OTBb w/ 2014v2 actual fires</a:t>
            </a:r>
          </a:p>
          <a:p>
            <a:r>
              <a:rPr lang="en-GB" dirty="0"/>
              <a:t>Developed two alternative 2028 visibility projection approaches:</a:t>
            </a:r>
          </a:p>
          <a:p>
            <a:pPr lvl="1">
              <a:buFont typeface="Courier New" panose="02070309020205020404" pitchFamily="49" charset="0"/>
              <a:buChar char="o"/>
            </a:pPr>
            <a:r>
              <a:rPr lang="en-GB" u="sng" dirty="0"/>
              <a:t>EPAwoF</a:t>
            </a:r>
            <a:r>
              <a:rPr lang="en-GB" dirty="0"/>
              <a:t>: Like EPA default using RRFs based on modeling results for days from 2014 IMPROVE MID only without using modeled contributions from fires that are eliminated using source apportionment</a:t>
            </a:r>
          </a:p>
          <a:p>
            <a:pPr lvl="1">
              <a:spcAft>
                <a:spcPts val="600"/>
              </a:spcAft>
              <a:buFont typeface="Courier New" panose="02070309020205020404" pitchFamily="49" charset="0"/>
              <a:buChar char="o"/>
            </a:pPr>
            <a:r>
              <a:rPr lang="en-GB" u="sng" dirty="0"/>
              <a:t>ModMID</a:t>
            </a:r>
            <a:r>
              <a:rPr lang="en-GB" dirty="0"/>
              <a:t>: Use modeled most U.S. anthropogenic emissions impaired days from 2014 IMPROVE sample days with contributions of fires eliminated using source apportionment</a:t>
            </a:r>
          </a:p>
          <a:p>
            <a:pPr lvl="1"/>
            <a:endParaRPr lang="en-GB" dirty="0"/>
          </a:p>
        </p:txBody>
      </p:sp>
      <p:pic>
        <p:nvPicPr>
          <p:cNvPr id="4" name="Picture 3">
            <a:extLst>
              <a:ext uri="{FF2B5EF4-FFF2-40B4-BE49-F238E27FC236}">
                <a16:creationId xmlns:a16="http://schemas.microsoft.com/office/drawing/2014/main" id="{2213E3E9-6124-41C9-9FDF-DD099EE59C7D}"/>
              </a:ext>
            </a:extLst>
          </p:cNvPr>
          <p:cNvPicPr>
            <a:picLocks noChangeAspect="1"/>
          </p:cNvPicPr>
          <p:nvPr/>
        </p:nvPicPr>
        <p:blipFill rotWithShape="1">
          <a:blip r:embed="rId2"/>
          <a:srcRect b="15158"/>
          <a:stretch/>
        </p:blipFill>
        <p:spPr>
          <a:xfrm>
            <a:off x="7801912" y="4607093"/>
            <a:ext cx="4114800" cy="2252495"/>
          </a:xfrm>
          <a:prstGeom prst="rect">
            <a:avLst/>
          </a:prstGeom>
        </p:spPr>
      </p:pic>
      <p:pic>
        <p:nvPicPr>
          <p:cNvPr id="5" name="Picture 4">
            <a:extLst>
              <a:ext uri="{FF2B5EF4-FFF2-40B4-BE49-F238E27FC236}">
                <a16:creationId xmlns:a16="http://schemas.microsoft.com/office/drawing/2014/main" id="{9D138B59-BED2-4180-86AB-753C522EB1C1}"/>
              </a:ext>
            </a:extLst>
          </p:cNvPr>
          <p:cNvPicPr>
            <a:picLocks noChangeAspect="1"/>
          </p:cNvPicPr>
          <p:nvPr/>
        </p:nvPicPr>
        <p:blipFill rotWithShape="1">
          <a:blip r:embed="rId3"/>
          <a:srcRect b="15158"/>
          <a:stretch/>
        </p:blipFill>
        <p:spPr>
          <a:xfrm>
            <a:off x="7801912" y="2389533"/>
            <a:ext cx="4114800" cy="2252496"/>
          </a:xfrm>
          <a:prstGeom prst="rect">
            <a:avLst/>
          </a:prstGeom>
        </p:spPr>
      </p:pic>
      <p:pic>
        <p:nvPicPr>
          <p:cNvPr id="6" name="Picture 5">
            <a:extLst>
              <a:ext uri="{FF2B5EF4-FFF2-40B4-BE49-F238E27FC236}">
                <a16:creationId xmlns:a16="http://schemas.microsoft.com/office/drawing/2014/main" id="{B80E314A-8C4B-4F66-8B8B-5418388C8256}"/>
              </a:ext>
            </a:extLst>
          </p:cNvPr>
          <p:cNvPicPr>
            <a:picLocks noChangeAspect="1"/>
          </p:cNvPicPr>
          <p:nvPr/>
        </p:nvPicPr>
        <p:blipFill>
          <a:blip r:embed="rId4"/>
          <a:stretch>
            <a:fillRect/>
          </a:stretch>
        </p:blipFill>
        <p:spPr>
          <a:xfrm>
            <a:off x="7801912" y="101797"/>
            <a:ext cx="4114800" cy="2654915"/>
          </a:xfrm>
          <a:prstGeom prst="rect">
            <a:avLst/>
          </a:prstGeom>
        </p:spPr>
      </p:pic>
      <p:sp>
        <p:nvSpPr>
          <p:cNvPr id="7" name="TextBox 6">
            <a:extLst>
              <a:ext uri="{FF2B5EF4-FFF2-40B4-BE49-F238E27FC236}">
                <a16:creationId xmlns:a16="http://schemas.microsoft.com/office/drawing/2014/main" id="{3EA13418-C5C8-472F-B24C-08BC75E36F44}"/>
              </a:ext>
            </a:extLst>
          </p:cNvPr>
          <p:cNvSpPr txBox="1"/>
          <p:nvPr/>
        </p:nvSpPr>
        <p:spPr bwMode="auto">
          <a:xfrm>
            <a:off x="10409129" y="645090"/>
            <a:ext cx="920663" cy="276999"/>
          </a:xfrm>
          <a:prstGeom prst="rect">
            <a:avLst/>
          </a:prstGeom>
          <a:noFill/>
          <a:ln w="9525">
            <a:noFill/>
            <a:miter lim="800000"/>
            <a:headEnd/>
            <a:tailEnd/>
          </a:ln>
          <a:effectLst/>
        </p:spPr>
        <p:txBody>
          <a:bodyPr vert="horz" wrap="square" lIns="0" tIns="0" rIns="0" bIns="0" numCol="1" rtlCol="0" anchor="t" anchorCtr="0" compatLnSpc="1">
            <a:prstTxWarp prst="textNoShape">
              <a:avLst/>
            </a:prstTxWarp>
            <a:spAutoFit/>
          </a:bodyPr>
          <a:lstStyle/>
          <a:p>
            <a:pPr marR="0" algn="l" defTabSz="457200" rtl="0" eaLnBrk="0" fontAlgn="base" latinLnBrk="0" hangingPunct="0">
              <a:spcBef>
                <a:spcPct val="0"/>
              </a:spcBef>
              <a:buClrTx/>
              <a:buSzTx/>
              <a:tabLst/>
            </a:pPr>
            <a:r>
              <a:rPr kumimoji="0" lang="en-US" sz="1800" b="1" i="0" u="none" strike="noStrike" kern="1200" cap="none" spc="0" normalizeH="0" baseline="0" noProof="0" dirty="0">
                <a:ln>
                  <a:noFill/>
                </a:ln>
                <a:solidFill>
                  <a:schemeClr val="tx1"/>
                </a:solidFill>
                <a:effectLst/>
                <a:uLnTx/>
                <a:uFillTx/>
                <a:latin typeface="Verdana"/>
                <a:ea typeface="Verdana" pitchFamily="34" charset="0"/>
                <a:cs typeface="Verdana" pitchFamily="34" charset="0"/>
              </a:rPr>
              <a:t>MELA1</a:t>
            </a:r>
          </a:p>
        </p:txBody>
      </p:sp>
      <p:sp>
        <p:nvSpPr>
          <p:cNvPr id="8" name="TextBox 7">
            <a:extLst>
              <a:ext uri="{FF2B5EF4-FFF2-40B4-BE49-F238E27FC236}">
                <a16:creationId xmlns:a16="http://schemas.microsoft.com/office/drawing/2014/main" id="{268811BD-0277-498D-9C0C-3E33E7419842}"/>
              </a:ext>
            </a:extLst>
          </p:cNvPr>
          <p:cNvSpPr txBox="1"/>
          <p:nvPr/>
        </p:nvSpPr>
        <p:spPr bwMode="auto">
          <a:xfrm>
            <a:off x="10590756" y="2948202"/>
            <a:ext cx="864296" cy="276999"/>
          </a:xfrm>
          <a:prstGeom prst="rect">
            <a:avLst/>
          </a:prstGeom>
          <a:noFill/>
          <a:ln w="9525">
            <a:noFill/>
            <a:miter lim="800000"/>
            <a:headEnd/>
            <a:tailEnd/>
          </a:ln>
          <a:effectLst/>
        </p:spPr>
        <p:txBody>
          <a:bodyPr vert="horz" wrap="square" lIns="0" tIns="0" rIns="0" bIns="0" numCol="1" rtlCol="0" anchor="t" anchorCtr="0" compatLnSpc="1">
            <a:prstTxWarp prst="textNoShape">
              <a:avLst/>
            </a:prstTxWarp>
            <a:spAutoFit/>
          </a:bodyPr>
          <a:lstStyle/>
          <a:p>
            <a:pPr marR="0" algn="l" defTabSz="457200" rtl="0" eaLnBrk="0" fontAlgn="base" latinLnBrk="0" hangingPunct="0">
              <a:spcBef>
                <a:spcPct val="0"/>
              </a:spcBef>
              <a:buClrTx/>
              <a:buSzTx/>
              <a:tabLst/>
            </a:pPr>
            <a:r>
              <a:rPr kumimoji="0" lang="en-US" sz="1800" b="1" i="0" u="none" strike="noStrike" kern="1200" cap="none" spc="0" normalizeH="0" baseline="0" noProof="0" dirty="0">
                <a:ln>
                  <a:noFill/>
                </a:ln>
                <a:solidFill>
                  <a:schemeClr val="tx1"/>
                </a:solidFill>
                <a:effectLst/>
                <a:uLnTx/>
                <a:uFillTx/>
                <a:latin typeface="Verdana"/>
                <a:ea typeface="Verdana" pitchFamily="34" charset="0"/>
                <a:cs typeface="Verdana" pitchFamily="34" charset="0"/>
              </a:rPr>
              <a:t>MEVE1</a:t>
            </a:r>
          </a:p>
        </p:txBody>
      </p:sp>
      <p:sp>
        <p:nvSpPr>
          <p:cNvPr id="9" name="TextBox 8">
            <a:extLst>
              <a:ext uri="{FF2B5EF4-FFF2-40B4-BE49-F238E27FC236}">
                <a16:creationId xmlns:a16="http://schemas.microsoft.com/office/drawing/2014/main" id="{822E51E8-18DE-4821-9335-DD3143DF22FF}"/>
              </a:ext>
            </a:extLst>
          </p:cNvPr>
          <p:cNvSpPr txBox="1"/>
          <p:nvPr/>
        </p:nvSpPr>
        <p:spPr bwMode="auto">
          <a:xfrm>
            <a:off x="10590756" y="5204564"/>
            <a:ext cx="964504" cy="276999"/>
          </a:xfrm>
          <a:prstGeom prst="rect">
            <a:avLst/>
          </a:prstGeom>
          <a:noFill/>
          <a:ln w="9525">
            <a:noFill/>
            <a:miter lim="800000"/>
            <a:headEnd/>
            <a:tailEnd/>
          </a:ln>
          <a:effectLst/>
        </p:spPr>
        <p:txBody>
          <a:bodyPr vert="horz" wrap="square" lIns="0" tIns="0" rIns="0" bIns="0" numCol="1" rtlCol="0" anchor="t" anchorCtr="0" compatLnSpc="1">
            <a:prstTxWarp prst="textNoShape">
              <a:avLst/>
            </a:prstTxWarp>
            <a:spAutoFit/>
          </a:bodyPr>
          <a:lstStyle/>
          <a:p>
            <a:pPr marR="0" algn="l" defTabSz="457200" rtl="0" eaLnBrk="0" fontAlgn="base" latinLnBrk="0" hangingPunct="0">
              <a:spcBef>
                <a:spcPct val="0"/>
              </a:spcBef>
              <a:buClrTx/>
              <a:buSzTx/>
              <a:tabLst/>
            </a:pPr>
            <a:r>
              <a:rPr kumimoji="0" lang="en-US" sz="1800" b="1" i="0" u="none" strike="noStrike" kern="1200" cap="none" spc="0" normalizeH="0" baseline="0" noProof="0" dirty="0">
                <a:ln>
                  <a:noFill/>
                </a:ln>
                <a:solidFill>
                  <a:schemeClr val="tx1"/>
                </a:solidFill>
                <a:effectLst/>
                <a:uLnTx/>
                <a:uFillTx/>
                <a:latin typeface="Verdana"/>
                <a:ea typeface="Verdana" pitchFamily="34" charset="0"/>
                <a:cs typeface="Verdana" pitchFamily="34" charset="0"/>
              </a:rPr>
              <a:t>GUMO1</a:t>
            </a:r>
          </a:p>
        </p:txBody>
      </p:sp>
    </p:spTree>
    <p:extLst>
      <p:ext uri="{BB962C8B-B14F-4D97-AF65-F5344CB8AC3E}">
        <p14:creationId xmlns:p14="http://schemas.microsoft.com/office/powerpoint/2010/main" val="42370219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D49B2C4-2BFA-4E7E-AC88-7B932DA7D54E}"/>
              </a:ext>
            </a:extLst>
          </p:cNvPr>
          <p:cNvSpPr>
            <a:spLocks noGrp="1"/>
          </p:cNvSpPr>
          <p:nvPr>
            <p:ph type="title"/>
          </p:nvPr>
        </p:nvSpPr>
        <p:spPr/>
        <p:txBody>
          <a:bodyPr/>
          <a:lstStyle/>
          <a:p>
            <a:r>
              <a:rPr lang="en-US" cap="none" dirty="0"/>
              <a:t>EPA Default Future Year Visibility Projection Method</a:t>
            </a:r>
          </a:p>
        </p:txBody>
      </p:sp>
      <p:sp>
        <p:nvSpPr>
          <p:cNvPr id="8" name="Content Placeholder 7">
            <a:extLst>
              <a:ext uri="{FF2B5EF4-FFF2-40B4-BE49-F238E27FC236}">
                <a16:creationId xmlns:a16="http://schemas.microsoft.com/office/drawing/2014/main" id="{F3D430AE-45A9-4B0F-BFDA-67E6F7E317C6}"/>
              </a:ext>
            </a:extLst>
          </p:cNvPr>
          <p:cNvSpPr>
            <a:spLocks noGrp="1"/>
          </p:cNvSpPr>
          <p:nvPr>
            <p:ph idx="1"/>
          </p:nvPr>
        </p:nvSpPr>
        <p:spPr>
          <a:xfrm>
            <a:off x="798512" y="1202400"/>
            <a:ext cx="10588625" cy="4505987"/>
          </a:xfrm>
        </p:spPr>
        <p:txBody>
          <a:bodyPr/>
          <a:lstStyle/>
          <a:p>
            <a:r>
              <a:rPr lang="en-US" dirty="0"/>
              <a:t>EPA recommended visibility projection method using RepBase and 2028OTBa CAMx modeling results that used 2014 base year meteorology but 2014-2018 base year emissions:</a:t>
            </a:r>
          </a:p>
          <a:p>
            <a:pPr lvl="1">
              <a:buFont typeface="Courier New" panose="02070309020205020404" pitchFamily="49" charset="0"/>
              <a:buChar char="o"/>
            </a:pPr>
            <a:r>
              <a:rPr lang="en-US" dirty="0"/>
              <a:t>Species-specific RRF based on ratio of 2028OTBa to RepBase CAMx modeling results averaged across observed IMPROVE 2014 MID</a:t>
            </a:r>
          </a:p>
          <a:p>
            <a:pPr lvl="2">
              <a:buFont typeface="Wingdings" panose="05000000000000000000" pitchFamily="2" charset="2"/>
              <a:buChar char="§"/>
            </a:pPr>
            <a:r>
              <a:rPr lang="en-US" dirty="0"/>
              <a:t>RRF = ∑ CAMx 2014 MID</a:t>
            </a:r>
            <a:r>
              <a:rPr lang="en-US" baseline="-25000" dirty="0"/>
              <a:t>2028</a:t>
            </a:r>
            <a:r>
              <a:rPr lang="en-US" dirty="0"/>
              <a:t> / ∑ CAMx 2014 MID</a:t>
            </a:r>
            <a:r>
              <a:rPr lang="en-US" baseline="-25000" dirty="0"/>
              <a:t>RepBase</a:t>
            </a:r>
            <a:r>
              <a:rPr lang="en-US" dirty="0"/>
              <a:t> </a:t>
            </a:r>
          </a:p>
          <a:p>
            <a:pPr lvl="1">
              <a:buFont typeface="Courier New" panose="02070309020205020404" pitchFamily="49" charset="0"/>
              <a:buChar char="o"/>
            </a:pPr>
            <a:r>
              <a:rPr lang="en-US" dirty="0"/>
              <a:t>Apply RRF to IMPROVE 2014-2018 MIFD to obtained 2028 visibility projection</a:t>
            </a:r>
          </a:p>
          <a:p>
            <a:pPr lvl="2">
              <a:buFont typeface="Wingdings" panose="05000000000000000000" pitchFamily="2" charset="2"/>
              <a:buChar char="§"/>
            </a:pPr>
            <a:r>
              <a:rPr lang="en-US" dirty="0"/>
              <a:t>Visibility MID</a:t>
            </a:r>
            <a:r>
              <a:rPr lang="en-US" baseline="-25000" dirty="0"/>
              <a:t>20208</a:t>
            </a:r>
            <a:r>
              <a:rPr lang="en-US" dirty="0"/>
              <a:t> = IMPROVE MID</a:t>
            </a:r>
            <a:r>
              <a:rPr lang="en-US" baseline="-25000" dirty="0"/>
              <a:t>2014-2018</a:t>
            </a:r>
            <a:r>
              <a:rPr lang="en-US" dirty="0"/>
              <a:t> x RRF</a:t>
            </a:r>
          </a:p>
          <a:p>
            <a:pPr lvl="1">
              <a:buFont typeface="Courier New" panose="02070309020205020404" pitchFamily="49" charset="0"/>
              <a:buChar char="o"/>
            </a:pPr>
            <a:r>
              <a:rPr lang="en-US" u="sng" dirty="0"/>
              <a:t>Issue</a:t>
            </a:r>
            <a:r>
              <a:rPr lang="en-US" dirty="0"/>
              <a:t>:  Modeled fire impacts on IMPROVE 2014 MID can make RRF stiff and unresponsive </a:t>
            </a:r>
          </a:p>
          <a:p>
            <a:endParaRPr lang="en-US" dirty="0"/>
          </a:p>
        </p:txBody>
      </p:sp>
      <p:pic>
        <p:nvPicPr>
          <p:cNvPr id="9" name="Picture 8">
            <a:extLst>
              <a:ext uri="{FF2B5EF4-FFF2-40B4-BE49-F238E27FC236}">
                <a16:creationId xmlns:a16="http://schemas.microsoft.com/office/drawing/2014/main" id="{BEBF90D2-B3D0-487C-8595-BCD43260AD39}"/>
              </a:ext>
            </a:extLst>
          </p:cNvPr>
          <p:cNvPicPr>
            <a:picLocks noChangeAspect="1"/>
          </p:cNvPicPr>
          <p:nvPr/>
        </p:nvPicPr>
        <p:blipFill>
          <a:blip r:embed="rId2"/>
          <a:stretch>
            <a:fillRect/>
          </a:stretch>
        </p:blipFill>
        <p:spPr>
          <a:xfrm>
            <a:off x="2651903" y="4215008"/>
            <a:ext cx="6240489" cy="2125397"/>
          </a:xfrm>
          <a:prstGeom prst="rect">
            <a:avLst/>
          </a:prstGeom>
        </p:spPr>
      </p:pic>
    </p:spTree>
    <p:extLst>
      <p:ext uri="{BB962C8B-B14F-4D97-AF65-F5344CB8AC3E}">
        <p14:creationId xmlns:p14="http://schemas.microsoft.com/office/powerpoint/2010/main" val="1026272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77605-65D6-4BA7-AF1C-86C1A023B8AD}"/>
              </a:ext>
            </a:extLst>
          </p:cNvPr>
          <p:cNvSpPr>
            <a:spLocks noGrp="1"/>
          </p:cNvSpPr>
          <p:nvPr>
            <p:ph type="title"/>
          </p:nvPr>
        </p:nvSpPr>
        <p:spPr/>
        <p:txBody>
          <a:bodyPr/>
          <a:lstStyle/>
          <a:p>
            <a:r>
              <a:rPr lang="en-US" cap="none" dirty="0"/>
              <a:t>Alternative 2028 Visibility Projection Approaches</a:t>
            </a:r>
          </a:p>
        </p:txBody>
      </p:sp>
      <p:sp>
        <p:nvSpPr>
          <p:cNvPr id="3" name="Content Placeholder 2">
            <a:extLst>
              <a:ext uri="{FF2B5EF4-FFF2-40B4-BE49-F238E27FC236}">
                <a16:creationId xmlns:a16="http://schemas.microsoft.com/office/drawing/2014/main" id="{C3C35F11-7C24-4F76-A8B0-B21A00B70E9C}"/>
              </a:ext>
            </a:extLst>
          </p:cNvPr>
          <p:cNvSpPr>
            <a:spLocks noGrp="1"/>
          </p:cNvSpPr>
          <p:nvPr>
            <p:ph idx="12"/>
          </p:nvPr>
        </p:nvSpPr>
        <p:spPr>
          <a:xfrm>
            <a:off x="798513" y="1058449"/>
            <a:ext cx="5570972" cy="2480154"/>
          </a:xfrm>
        </p:spPr>
        <p:txBody>
          <a:bodyPr/>
          <a:lstStyle/>
          <a:p>
            <a:pPr>
              <a:spcAft>
                <a:spcPts val="600"/>
              </a:spcAft>
            </a:pPr>
            <a:r>
              <a:rPr lang="en-US" dirty="0"/>
              <a:t>Alternative 2028 projection methods to EPA default approach (</a:t>
            </a:r>
            <a:r>
              <a:rPr lang="en-US" dirty="0" err="1"/>
              <a:t>EPAwoF</a:t>
            </a:r>
            <a:r>
              <a:rPr lang="en-US" dirty="0"/>
              <a:t> and </a:t>
            </a:r>
            <a:r>
              <a:rPr lang="en-US" dirty="0" err="1"/>
              <a:t>ModMID</a:t>
            </a:r>
            <a:r>
              <a:rPr lang="en-US" dirty="0"/>
              <a:t>)  do not produce very different visibility projections.</a:t>
            </a:r>
          </a:p>
          <a:p>
            <a:pPr>
              <a:spcAft>
                <a:spcPts val="600"/>
              </a:spcAft>
            </a:pPr>
            <a:r>
              <a:rPr lang="en-US" dirty="0"/>
              <a:t>Largest differences with EPA default is for ModMID approach as it not only eliminates fire contributions in the RRFs but also using different days.</a:t>
            </a:r>
          </a:p>
          <a:p>
            <a:endParaRPr lang="en-US" dirty="0"/>
          </a:p>
        </p:txBody>
      </p:sp>
      <p:sp>
        <p:nvSpPr>
          <p:cNvPr id="6" name="Content Placeholder 5">
            <a:extLst>
              <a:ext uri="{FF2B5EF4-FFF2-40B4-BE49-F238E27FC236}">
                <a16:creationId xmlns:a16="http://schemas.microsoft.com/office/drawing/2014/main" id="{195E884E-727A-403D-80A9-219F2A59308D}"/>
              </a:ext>
            </a:extLst>
          </p:cNvPr>
          <p:cNvSpPr>
            <a:spLocks noGrp="1"/>
          </p:cNvSpPr>
          <p:nvPr>
            <p:ph sz="quarter" idx="16"/>
          </p:nvPr>
        </p:nvSpPr>
        <p:spPr>
          <a:xfrm>
            <a:off x="6499224" y="1058450"/>
            <a:ext cx="4887913" cy="5348596"/>
          </a:xfrm>
        </p:spPr>
        <p:txBody>
          <a:bodyPr/>
          <a:lstStyle/>
          <a:p>
            <a:r>
              <a:rPr lang="en-US" dirty="0"/>
              <a:t>One reason alternative approaches don’t make huge differences is biggest impact of fires is on Organic Matter Carbon (OMC) whose RRF is already very stiff (close to 1.0) even without fires.</a:t>
            </a:r>
          </a:p>
          <a:p>
            <a:r>
              <a:rPr lang="en-US" dirty="0"/>
              <a:t>Example for Bext</a:t>
            </a:r>
            <a:r>
              <a:rPr lang="en-US" baseline="-25000" dirty="0"/>
              <a:t>OMC</a:t>
            </a:r>
            <a:r>
              <a:rPr lang="en-US" dirty="0"/>
              <a:t> below for Yellowstone and RepBase source apportionment across 2014 IMPROVE MID</a:t>
            </a:r>
          </a:p>
        </p:txBody>
      </p:sp>
      <p:pic>
        <p:nvPicPr>
          <p:cNvPr id="5" name="Picture 4">
            <a:extLst>
              <a:ext uri="{FF2B5EF4-FFF2-40B4-BE49-F238E27FC236}">
                <a16:creationId xmlns:a16="http://schemas.microsoft.com/office/drawing/2014/main" id="{C9C65817-EDBE-43EC-9362-01745E4D0EF4}"/>
              </a:ext>
            </a:extLst>
          </p:cNvPr>
          <p:cNvPicPr>
            <a:picLocks noChangeAspect="1"/>
          </p:cNvPicPr>
          <p:nvPr/>
        </p:nvPicPr>
        <p:blipFill>
          <a:blip r:embed="rId2"/>
          <a:stretch>
            <a:fillRect/>
          </a:stretch>
        </p:blipFill>
        <p:spPr>
          <a:xfrm>
            <a:off x="7822529" y="3837081"/>
            <a:ext cx="2453755" cy="2870040"/>
          </a:xfrm>
          <a:prstGeom prst="rect">
            <a:avLst/>
          </a:prstGeom>
        </p:spPr>
      </p:pic>
      <p:sp>
        <p:nvSpPr>
          <p:cNvPr id="8" name="TextBox 7">
            <a:extLst>
              <a:ext uri="{FF2B5EF4-FFF2-40B4-BE49-F238E27FC236}">
                <a16:creationId xmlns:a16="http://schemas.microsoft.com/office/drawing/2014/main" id="{444EDDF8-5DA0-438F-B0FC-67B7AA111CB7}"/>
              </a:ext>
            </a:extLst>
          </p:cNvPr>
          <p:cNvSpPr txBox="1"/>
          <p:nvPr/>
        </p:nvSpPr>
        <p:spPr bwMode="auto">
          <a:xfrm>
            <a:off x="7252135" y="3474353"/>
            <a:ext cx="3468414" cy="246221"/>
          </a:xfrm>
          <a:prstGeom prst="rect">
            <a:avLst/>
          </a:prstGeom>
          <a:noFill/>
          <a:ln w="9525">
            <a:noFill/>
            <a:miter lim="800000"/>
            <a:headEnd/>
            <a:tailEnd/>
          </a:ln>
          <a:effectLst/>
        </p:spPr>
        <p:txBody>
          <a:bodyPr vert="horz" wrap="square" lIns="0" tIns="0" rIns="0" bIns="0" numCol="1" rtlCol="0" anchor="t" anchorCtr="0" compatLnSpc="1">
            <a:prstTxWarp prst="textNoShape">
              <a:avLst/>
            </a:prstTxWarp>
            <a:spAutoFit/>
          </a:bodyPr>
          <a:lstStyle/>
          <a:p>
            <a:pPr marR="0" algn="ctr" defTabSz="457200" rtl="0" eaLnBrk="0" fontAlgn="base" latinLnBrk="0" hangingPunct="0">
              <a:spcBef>
                <a:spcPct val="0"/>
              </a:spcBef>
              <a:buClrTx/>
              <a:buSzTx/>
              <a:tabLst/>
            </a:pPr>
            <a:r>
              <a:rPr kumimoji="0" lang="en-US" sz="1600" b="1" i="0" u="none" strike="noStrike" kern="1200" cap="none" spc="0" normalizeH="0" baseline="0" noProof="0" dirty="0">
                <a:ln>
                  <a:noFill/>
                </a:ln>
                <a:solidFill>
                  <a:schemeClr val="tx1"/>
                </a:solidFill>
                <a:effectLst/>
                <a:uLnTx/>
                <a:uFillTx/>
                <a:latin typeface="Verdana"/>
                <a:ea typeface="Verdana" pitchFamily="34" charset="0"/>
                <a:cs typeface="Verdana" pitchFamily="34" charset="0"/>
              </a:rPr>
              <a:t>YELL Bext</a:t>
            </a:r>
            <a:r>
              <a:rPr kumimoji="0" lang="en-US" sz="1600" b="1" i="0" u="none" strike="noStrike" kern="1200" cap="none" spc="0" normalizeH="0" baseline="-25000" noProof="0" dirty="0">
                <a:ln>
                  <a:noFill/>
                </a:ln>
                <a:solidFill>
                  <a:schemeClr val="tx1"/>
                </a:solidFill>
                <a:effectLst/>
                <a:uLnTx/>
                <a:uFillTx/>
                <a:latin typeface="Verdana"/>
                <a:ea typeface="Verdana" pitchFamily="34" charset="0"/>
                <a:cs typeface="Verdana" pitchFamily="34" charset="0"/>
              </a:rPr>
              <a:t>OMC</a:t>
            </a:r>
            <a:r>
              <a:rPr kumimoji="0" lang="en-US" sz="1600" b="1" i="0" u="none" strike="noStrike" kern="1200" cap="none" spc="0" normalizeH="0" baseline="0" noProof="0" dirty="0">
                <a:ln>
                  <a:noFill/>
                </a:ln>
                <a:solidFill>
                  <a:schemeClr val="tx1"/>
                </a:solidFill>
                <a:effectLst/>
                <a:uLnTx/>
                <a:uFillTx/>
                <a:latin typeface="Verdana"/>
                <a:ea typeface="Verdana" pitchFamily="34" charset="0"/>
                <a:cs typeface="Verdana" pitchFamily="34" charset="0"/>
              </a:rPr>
              <a:t> Extinction</a:t>
            </a:r>
          </a:p>
        </p:txBody>
      </p:sp>
      <p:grpSp>
        <p:nvGrpSpPr>
          <p:cNvPr id="13" name="Group 12">
            <a:extLst>
              <a:ext uri="{FF2B5EF4-FFF2-40B4-BE49-F238E27FC236}">
                <a16:creationId xmlns:a16="http://schemas.microsoft.com/office/drawing/2014/main" id="{E60B79FD-F02E-47DF-B514-08CCBA8FCDAD}"/>
              </a:ext>
            </a:extLst>
          </p:cNvPr>
          <p:cNvGrpSpPr/>
          <p:nvPr/>
        </p:nvGrpSpPr>
        <p:grpSpPr>
          <a:xfrm>
            <a:off x="1914129" y="2850952"/>
            <a:ext cx="3657600" cy="3379033"/>
            <a:chOff x="1346692" y="2929277"/>
            <a:chExt cx="3657600" cy="3379033"/>
          </a:xfrm>
        </p:grpSpPr>
        <p:pic>
          <p:nvPicPr>
            <p:cNvPr id="7" name="Picture 6">
              <a:extLst>
                <a:ext uri="{FF2B5EF4-FFF2-40B4-BE49-F238E27FC236}">
                  <a16:creationId xmlns:a16="http://schemas.microsoft.com/office/drawing/2014/main" id="{ECE25506-A02A-47FB-9513-1258895F6948}"/>
                </a:ext>
              </a:extLst>
            </p:cNvPr>
            <p:cNvPicPr>
              <a:picLocks noChangeAspect="1"/>
            </p:cNvPicPr>
            <p:nvPr/>
          </p:nvPicPr>
          <p:blipFill>
            <a:blip r:embed="rId3"/>
            <a:stretch>
              <a:fillRect/>
            </a:stretch>
          </p:blipFill>
          <p:spPr>
            <a:xfrm>
              <a:off x="1346692" y="2929277"/>
              <a:ext cx="3657600" cy="3379033"/>
            </a:xfrm>
            <a:prstGeom prst="rect">
              <a:avLst/>
            </a:prstGeom>
          </p:spPr>
        </p:pic>
        <p:cxnSp>
          <p:nvCxnSpPr>
            <p:cNvPr id="12" name="Straight Connector 11">
              <a:extLst>
                <a:ext uri="{FF2B5EF4-FFF2-40B4-BE49-F238E27FC236}">
                  <a16:creationId xmlns:a16="http://schemas.microsoft.com/office/drawing/2014/main" id="{36BE6518-0160-4E44-9D0E-D3715EFE2D1F}"/>
                </a:ext>
              </a:extLst>
            </p:cNvPr>
            <p:cNvCxnSpPr/>
            <p:nvPr/>
          </p:nvCxnSpPr>
          <p:spPr>
            <a:xfrm flipV="1">
              <a:off x="1718441" y="3271345"/>
              <a:ext cx="3153104" cy="2467303"/>
            </a:xfrm>
            <a:prstGeom prst="line">
              <a:avLst/>
            </a:prstGeom>
            <a:ln w="19050">
              <a:solidFill>
                <a:schemeClr val="tx2">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grpSp>
      <p:sp>
        <p:nvSpPr>
          <p:cNvPr id="14" name="TextBox 13">
            <a:extLst>
              <a:ext uri="{FF2B5EF4-FFF2-40B4-BE49-F238E27FC236}">
                <a16:creationId xmlns:a16="http://schemas.microsoft.com/office/drawing/2014/main" id="{169F58AF-D5A0-47BA-8A6C-E12C2585E410}"/>
              </a:ext>
            </a:extLst>
          </p:cNvPr>
          <p:cNvSpPr txBox="1"/>
          <p:nvPr/>
        </p:nvSpPr>
        <p:spPr bwMode="auto">
          <a:xfrm>
            <a:off x="8592204" y="4603533"/>
            <a:ext cx="1111469" cy="184666"/>
          </a:xfrm>
          <a:prstGeom prst="rect">
            <a:avLst/>
          </a:prstGeom>
          <a:noFill/>
          <a:ln w="9525">
            <a:noFill/>
            <a:miter lim="800000"/>
            <a:headEnd/>
            <a:tailEnd/>
          </a:ln>
          <a:effectLst/>
        </p:spPr>
        <p:txBody>
          <a:bodyPr vert="horz" wrap="square" lIns="0" tIns="0" rIns="0" bIns="0" numCol="1" rtlCol="0" anchor="t" anchorCtr="0" compatLnSpc="1">
            <a:prstTxWarp prst="textNoShape">
              <a:avLst/>
            </a:prstTxWarp>
            <a:spAutoFit/>
          </a:bodyPr>
          <a:lstStyle/>
          <a:p>
            <a:pPr marR="0" algn="ctr" defTabSz="457200" rtl="0" eaLnBrk="0" fontAlgn="base" latinLnBrk="0" hangingPunct="0">
              <a:spcBef>
                <a:spcPct val="0"/>
              </a:spcBef>
              <a:buClrTx/>
              <a:buSzTx/>
              <a:tabLst/>
            </a:pPr>
            <a:r>
              <a:rPr kumimoji="0" lang="en-US" sz="1200" b="1" i="0" u="none" strike="noStrike" kern="1200" cap="none" spc="0" normalizeH="0" baseline="0" noProof="0" dirty="0">
                <a:ln>
                  <a:noFill/>
                </a:ln>
                <a:solidFill>
                  <a:schemeClr val="tx1"/>
                </a:solidFill>
                <a:effectLst/>
                <a:uLnTx/>
                <a:uFillTx/>
                <a:latin typeface="Verdana"/>
                <a:ea typeface="Verdana" pitchFamily="34" charset="0"/>
                <a:cs typeface="Verdana" pitchFamily="34" charset="0"/>
              </a:rPr>
              <a:t>SOAB</a:t>
            </a:r>
          </a:p>
        </p:txBody>
      </p:sp>
      <p:sp>
        <p:nvSpPr>
          <p:cNvPr id="15" name="TextBox 14">
            <a:extLst>
              <a:ext uri="{FF2B5EF4-FFF2-40B4-BE49-F238E27FC236}">
                <a16:creationId xmlns:a16="http://schemas.microsoft.com/office/drawing/2014/main" id="{5DCAFF4D-648B-48DC-A337-F53E187121E4}"/>
              </a:ext>
            </a:extLst>
          </p:cNvPr>
          <p:cNvSpPr txBox="1"/>
          <p:nvPr/>
        </p:nvSpPr>
        <p:spPr bwMode="auto">
          <a:xfrm>
            <a:off x="8663148" y="5507351"/>
            <a:ext cx="1111469" cy="184666"/>
          </a:xfrm>
          <a:prstGeom prst="rect">
            <a:avLst/>
          </a:prstGeom>
          <a:noFill/>
          <a:ln w="9525">
            <a:noFill/>
            <a:miter lim="800000"/>
            <a:headEnd/>
            <a:tailEnd/>
          </a:ln>
          <a:effectLst/>
        </p:spPr>
        <p:txBody>
          <a:bodyPr vert="horz" wrap="square" lIns="0" tIns="0" rIns="0" bIns="0" numCol="1" rtlCol="0" anchor="t" anchorCtr="0" compatLnSpc="1">
            <a:prstTxWarp prst="textNoShape">
              <a:avLst/>
            </a:prstTxWarp>
            <a:spAutoFit/>
          </a:bodyPr>
          <a:lstStyle/>
          <a:p>
            <a:pPr marR="0" algn="ctr" defTabSz="457200" rtl="0" eaLnBrk="0" fontAlgn="base" latinLnBrk="0" hangingPunct="0">
              <a:spcBef>
                <a:spcPct val="0"/>
              </a:spcBef>
              <a:buClrTx/>
              <a:buSzTx/>
              <a:tabLst/>
            </a:pPr>
            <a:r>
              <a:rPr kumimoji="0" lang="en-US" sz="1200" b="1" i="0" u="none" strike="noStrike" kern="1200" cap="none" spc="0" normalizeH="0" baseline="0" noProof="0" dirty="0">
                <a:ln>
                  <a:noFill/>
                </a:ln>
                <a:solidFill>
                  <a:srgbClr val="FFFFFF"/>
                </a:solidFill>
                <a:effectLst/>
                <a:uLnTx/>
                <a:uFillTx/>
                <a:latin typeface="Verdana"/>
                <a:ea typeface="Verdana" pitchFamily="34" charset="0"/>
                <a:cs typeface="Verdana" pitchFamily="34" charset="0"/>
              </a:rPr>
              <a:t>Wildfire</a:t>
            </a:r>
          </a:p>
        </p:txBody>
      </p:sp>
    </p:spTree>
    <p:extLst>
      <p:ext uri="{BB962C8B-B14F-4D97-AF65-F5344CB8AC3E}">
        <p14:creationId xmlns:p14="http://schemas.microsoft.com/office/powerpoint/2010/main" val="2616625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D22FA-995E-466B-A4C0-949B9556AD59}"/>
              </a:ext>
            </a:extLst>
          </p:cNvPr>
          <p:cNvSpPr>
            <a:spLocks noGrp="1"/>
          </p:cNvSpPr>
          <p:nvPr>
            <p:ph type="title"/>
          </p:nvPr>
        </p:nvSpPr>
        <p:spPr/>
        <p:txBody>
          <a:bodyPr/>
          <a:lstStyle/>
          <a:p>
            <a:r>
              <a:rPr lang="en-US" dirty="0"/>
              <a:t>Potential Additional Controls</a:t>
            </a:r>
          </a:p>
        </p:txBody>
      </p:sp>
      <p:sp>
        <p:nvSpPr>
          <p:cNvPr id="3" name="Content Placeholder 2">
            <a:extLst>
              <a:ext uri="{FF2B5EF4-FFF2-40B4-BE49-F238E27FC236}">
                <a16:creationId xmlns:a16="http://schemas.microsoft.com/office/drawing/2014/main" id="{4504AAD8-C1B0-4F92-87A5-3088F7CDBD62}"/>
              </a:ext>
            </a:extLst>
          </p:cNvPr>
          <p:cNvSpPr>
            <a:spLocks noGrp="1"/>
          </p:cNvSpPr>
          <p:nvPr>
            <p:ph idx="12"/>
          </p:nvPr>
        </p:nvSpPr>
        <p:spPr>
          <a:xfrm>
            <a:off x="798513" y="1365337"/>
            <a:ext cx="4886325" cy="4343050"/>
          </a:xfrm>
        </p:spPr>
        <p:txBody>
          <a:bodyPr/>
          <a:lstStyle/>
          <a:p>
            <a:r>
              <a:rPr lang="en-GB" dirty="0"/>
              <a:t>Some WRAP states provided a first round of Potential Additional Controls (PAC1) in 2028 that are used to make 2028 PAC1 visibility projections</a:t>
            </a:r>
          </a:p>
          <a:p>
            <a:pPr lvl="1">
              <a:buFont typeface="Courier New" panose="02070309020205020404" pitchFamily="49" charset="0"/>
              <a:buChar char="o"/>
            </a:pPr>
            <a:r>
              <a:rPr lang="en-GB" dirty="0"/>
              <a:t>Initial 2028 PAC1 visibility projections were made using EPA default projection approach</a:t>
            </a:r>
          </a:p>
          <a:p>
            <a:r>
              <a:rPr lang="en-US" dirty="0"/>
              <a:t>Issues found in 2028 emission inventories with double counted O&amp;G sources mainly in New Mexico so doing minimal analysis of PAC1 results while fixing inventory</a:t>
            </a:r>
          </a:p>
        </p:txBody>
      </p:sp>
      <p:sp>
        <p:nvSpPr>
          <p:cNvPr id="4" name="Content Placeholder 3">
            <a:extLst>
              <a:ext uri="{FF2B5EF4-FFF2-40B4-BE49-F238E27FC236}">
                <a16:creationId xmlns:a16="http://schemas.microsoft.com/office/drawing/2014/main" id="{48E05E63-6781-4D0D-81D1-4B04DE15634F}"/>
              </a:ext>
            </a:extLst>
          </p:cNvPr>
          <p:cNvSpPr>
            <a:spLocks noGrp="1"/>
          </p:cNvSpPr>
          <p:nvPr>
            <p:ph sz="quarter" idx="16"/>
          </p:nvPr>
        </p:nvSpPr>
        <p:spPr>
          <a:xfrm>
            <a:off x="6499224" y="1246340"/>
            <a:ext cx="4887913" cy="4462046"/>
          </a:xfrm>
        </p:spPr>
        <p:txBody>
          <a:bodyPr/>
          <a:lstStyle/>
          <a:p>
            <a:r>
              <a:rPr lang="en-US" dirty="0"/>
              <a:t>Expected state emissions reductions</a:t>
            </a:r>
          </a:p>
          <a:p>
            <a:pPr lvl="1">
              <a:buFont typeface="Courier New" panose="02070309020205020404" pitchFamily="49" charset="0"/>
              <a:buChar char="o"/>
            </a:pPr>
            <a:r>
              <a:rPr lang="en-US" dirty="0"/>
              <a:t>Actual emission reductions were different for some states</a:t>
            </a:r>
          </a:p>
        </p:txBody>
      </p:sp>
      <p:pic>
        <p:nvPicPr>
          <p:cNvPr id="5" name="Picture 4">
            <a:extLst>
              <a:ext uri="{FF2B5EF4-FFF2-40B4-BE49-F238E27FC236}">
                <a16:creationId xmlns:a16="http://schemas.microsoft.com/office/drawing/2014/main" id="{5B3BB11E-E333-47F6-B196-0C9771BEDABD}"/>
              </a:ext>
            </a:extLst>
          </p:cNvPr>
          <p:cNvPicPr>
            <a:picLocks noChangeAspect="1"/>
          </p:cNvPicPr>
          <p:nvPr/>
        </p:nvPicPr>
        <p:blipFill>
          <a:blip r:embed="rId2"/>
          <a:stretch>
            <a:fillRect/>
          </a:stretch>
        </p:blipFill>
        <p:spPr>
          <a:xfrm>
            <a:off x="7108047" y="2264171"/>
            <a:ext cx="3671740" cy="4462046"/>
          </a:xfrm>
          <a:prstGeom prst="rect">
            <a:avLst/>
          </a:prstGeom>
        </p:spPr>
      </p:pic>
    </p:spTree>
    <p:extLst>
      <p:ext uri="{BB962C8B-B14F-4D97-AF65-F5344CB8AC3E}">
        <p14:creationId xmlns:p14="http://schemas.microsoft.com/office/powerpoint/2010/main" val="27745164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B7EAE2A8-607D-48D3-8BFE-E1ED4E084ED9}"/>
              </a:ext>
            </a:extLst>
          </p:cNvPr>
          <p:cNvPicPr>
            <a:picLocks noChangeAspect="1"/>
          </p:cNvPicPr>
          <p:nvPr/>
        </p:nvPicPr>
        <p:blipFill>
          <a:blip r:embed="rId2"/>
          <a:stretch>
            <a:fillRect/>
          </a:stretch>
        </p:blipFill>
        <p:spPr>
          <a:xfrm>
            <a:off x="6774680" y="758888"/>
            <a:ext cx="4446563" cy="3078400"/>
          </a:xfrm>
          <a:prstGeom prst="rect">
            <a:avLst/>
          </a:prstGeom>
        </p:spPr>
      </p:pic>
      <p:sp>
        <p:nvSpPr>
          <p:cNvPr id="4" name="Title 3">
            <a:extLst>
              <a:ext uri="{FF2B5EF4-FFF2-40B4-BE49-F238E27FC236}">
                <a16:creationId xmlns:a16="http://schemas.microsoft.com/office/drawing/2014/main" id="{B7DDE797-920A-4833-B838-048EFCB949FE}"/>
              </a:ext>
            </a:extLst>
          </p:cNvPr>
          <p:cNvSpPr>
            <a:spLocks noGrp="1"/>
          </p:cNvSpPr>
          <p:nvPr>
            <p:ph type="title"/>
          </p:nvPr>
        </p:nvSpPr>
        <p:spPr/>
        <p:txBody>
          <a:bodyPr/>
          <a:lstStyle/>
          <a:p>
            <a:r>
              <a:rPr lang="en-US" dirty="0"/>
              <a:t>Actual PAC1 Total Emission Reductions by State</a:t>
            </a:r>
          </a:p>
        </p:txBody>
      </p:sp>
      <p:graphicFrame>
        <p:nvGraphicFramePr>
          <p:cNvPr id="6" name="Table 5">
            <a:extLst>
              <a:ext uri="{FF2B5EF4-FFF2-40B4-BE49-F238E27FC236}">
                <a16:creationId xmlns:a16="http://schemas.microsoft.com/office/drawing/2014/main" id="{E6BAF552-6954-4A05-86B8-2609DF2F2F43}"/>
              </a:ext>
            </a:extLst>
          </p:cNvPr>
          <p:cNvGraphicFramePr>
            <a:graphicFrameLocks noGrp="1"/>
          </p:cNvGraphicFramePr>
          <p:nvPr>
            <p:extLst>
              <p:ext uri="{D42A27DB-BD31-4B8C-83A1-F6EECF244321}">
                <p14:modId xmlns:p14="http://schemas.microsoft.com/office/powerpoint/2010/main" val="526290956"/>
              </p:ext>
            </p:extLst>
          </p:nvPr>
        </p:nvGraphicFramePr>
        <p:xfrm>
          <a:off x="858038" y="1121081"/>
          <a:ext cx="5016671" cy="2384267"/>
        </p:xfrm>
        <a:graphic>
          <a:graphicData uri="http://schemas.openxmlformats.org/drawingml/2006/table">
            <a:tbl>
              <a:tblPr>
                <a:tableStyleId>{5C22544A-7EE6-4342-B048-85BDC9FD1C3A}</a:tableStyleId>
              </a:tblPr>
              <a:tblGrid>
                <a:gridCol w="457343">
                  <a:extLst>
                    <a:ext uri="{9D8B030D-6E8A-4147-A177-3AD203B41FA5}">
                      <a16:colId xmlns:a16="http://schemas.microsoft.com/office/drawing/2014/main" val="814414985"/>
                    </a:ext>
                  </a:extLst>
                </a:gridCol>
                <a:gridCol w="513508">
                  <a:extLst>
                    <a:ext uri="{9D8B030D-6E8A-4147-A177-3AD203B41FA5}">
                      <a16:colId xmlns:a16="http://schemas.microsoft.com/office/drawing/2014/main" val="2038924599"/>
                    </a:ext>
                  </a:extLst>
                </a:gridCol>
                <a:gridCol w="583532">
                  <a:extLst>
                    <a:ext uri="{9D8B030D-6E8A-4147-A177-3AD203B41FA5}">
                      <a16:colId xmlns:a16="http://schemas.microsoft.com/office/drawing/2014/main" val="2526113034"/>
                    </a:ext>
                  </a:extLst>
                </a:gridCol>
                <a:gridCol w="529069">
                  <a:extLst>
                    <a:ext uri="{9D8B030D-6E8A-4147-A177-3AD203B41FA5}">
                      <a16:colId xmlns:a16="http://schemas.microsoft.com/office/drawing/2014/main" val="3695969384"/>
                    </a:ext>
                  </a:extLst>
                </a:gridCol>
                <a:gridCol w="2933219">
                  <a:extLst>
                    <a:ext uri="{9D8B030D-6E8A-4147-A177-3AD203B41FA5}">
                      <a16:colId xmlns:a16="http://schemas.microsoft.com/office/drawing/2014/main" val="1585941544"/>
                    </a:ext>
                  </a:extLst>
                </a:gridCol>
              </a:tblGrid>
              <a:tr h="181078">
                <a:tc>
                  <a:txBody>
                    <a:bodyPr/>
                    <a:lstStyle/>
                    <a:p>
                      <a:pPr algn="l" fontAlgn="b"/>
                      <a:endParaRPr lang="en-US" sz="1000" b="1"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u="none" strike="noStrike" dirty="0">
                          <a:effectLst/>
                        </a:rPr>
                        <a:t>NOx</a:t>
                      </a:r>
                      <a:endParaRPr lang="en-US" sz="1000" b="1"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u="none" strike="noStrike" dirty="0">
                          <a:effectLst/>
                        </a:rPr>
                        <a:t>SO2</a:t>
                      </a:r>
                      <a:endParaRPr lang="en-US" sz="1000" b="1"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u="none" strike="noStrike" dirty="0">
                          <a:effectLst/>
                        </a:rPr>
                        <a:t>PM25</a:t>
                      </a:r>
                      <a:endParaRPr lang="en-US" sz="1000" b="1"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b="1" i="0" u="none" strike="noStrike" dirty="0">
                          <a:solidFill>
                            <a:srgbClr val="000000"/>
                          </a:solidFill>
                          <a:effectLst/>
                          <a:latin typeface="+mn-lt"/>
                        </a:rPr>
                        <a:t>Comment</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66280813"/>
                  </a:ext>
                </a:extLst>
              </a:tr>
              <a:tr h="211331">
                <a:tc>
                  <a:txBody>
                    <a:bodyPr/>
                    <a:lstStyle/>
                    <a:p>
                      <a:pPr algn="l" fontAlgn="b"/>
                      <a:r>
                        <a:rPr lang="en-US" sz="1000" b="1" u="none" strike="noStrike" dirty="0">
                          <a:effectLst/>
                        </a:rPr>
                        <a:t>AZ</a:t>
                      </a:r>
                      <a:endParaRPr lang="en-US" sz="1000" b="1"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dirty="0">
                          <a:effectLst/>
                        </a:rPr>
                        <a:t>1,651</a:t>
                      </a:r>
                      <a:endParaRPr lang="en-US" sz="10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dirty="0">
                          <a:effectLst/>
                        </a:rPr>
                        <a:t>2,092</a:t>
                      </a:r>
                      <a:endParaRPr lang="en-US" sz="10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dirty="0">
                          <a:effectLst/>
                        </a:rPr>
                        <a:t>-61</a:t>
                      </a:r>
                      <a:endParaRPr lang="en-US" sz="10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u="none" strike="noStrike" dirty="0">
                          <a:effectLst/>
                        </a:rPr>
                        <a:t>Primarily EGUs + PM2.5 from fugitive dust</a:t>
                      </a:r>
                      <a:endParaRPr lang="en-US" sz="10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97513369"/>
                  </a:ext>
                </a:extLst>
              </a:tr>
              <a:tr h="181078">
                <a:tc>
                  <a:txBody>
                    <a:bodyPr/>
                    <a:lstStyle/>
                    <a:p>
                      <a:pPr algn="l" fontAlgn="b"/>
                      <a:r>
                        <a:rPr lang="en-US" sz="1000" b="1" u="none" strike="noStrike" dirty="0">
                          <a:effectLst/>
                        </a:rPr>
                        <a:t>CO</a:t>
                      </a:r>
                      <a:endParaRPr lang="en-US" sz="1000" b="1"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dirty="0">
                          <a:effectLst/>
                        </a:rPr>
                        <a:t>314</a:t>
                      </a:r>
                      <a:endParaRPr lang="en-US" sz="10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dirty="0">
                          <a:effectLst/>
                        </a:rPr>
                        <a:t>0</a:t>
                      </a:r>
                      <a:endParaRPr lang="en-US" sz="10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dirty="0">
                          <a:effectLst/>
                        </a:rPr>
                        <a:t>-1</a:t>
                      </a:r>
                      <a:endParaRPr lang="en-US" sz="10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u="none" strike="noStrike" dirty="0">
                          <a:effectLst/>
                        </a:rPr>
                        <a:t>O&amp;G Non-Point</a:t>
                      </a:r>
                      <a:endParaRPr lang="en-US" sz="10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56672626"/>
                  </a:ext>
                </a:extLst>
              </a:tr>
              <a:tr h="181078">
                <a:tc>
                  <a:txBody>
                    <a:bodyPr/>
                    <a:lstStyle/>
                    <a:p>
                      <a:pPr algn="l" fontAlgn="b"/>
                      <a:r>
                        <a:rPr lang="en-US" sz="1000" b="1" u="none" strike="noStrike" dirty="0">
                          <a:effectLst/>
                        </a:rPr>
                        <a:t>ID</a:t>
                      </a:r>
                      <a:endParaRPr lang="en-US" sz="1000" b="1"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dirty="0">
                          <a:effectLst/>
                        </a:rPr>
                        <a:t>675</a:t>
                      </a:r>
                      <a:endParaRPr lang="en-US" sz="10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dirty="0">
                          <a:effectLst/>
                        </a:rPr>
                        <a:t>1,335</a:t>
                      </a:r>
                      <a:endParaRPr lang="en-US" sz="10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dirty="0">
                          <a:effectLst/>
                        </a:rPr>
                        <a:t>-65</a:t>
                      </a:r>
                      <a:endParaRPr lang="en-US" sz="10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u="none" strike="noStrike" dirty="0">
                          <a:effectLst/>
                        </a:rPr>
                        <a:t>Non-EGU Point</a:t>
                      </a:r>
                      <a:endParaRPr lang="en-US" sz="10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97150220"/>
                  </a:ext>
                </a:extLst>
              </a:tr>
              <a:tr h="181078">
                <a:tc>
                  <a:txBody>
                    <a:bodyPr/>
                    <a:lstStyle/>
                    <a:p>
                      <a:pPr algn="l" fontAlgn="b"/>
                      <a:r>
                        <a:rPr lang="en-US" sz="1000" b="1" u="none" strike="noStrike" dirty="0">
                          <a:effectLst/>
                        </a:rPr>
                        <a:t>MT</a:t>
                      </a:r>
                      <a:endParaRPr lang="en-US" sz="1000" b="1"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dirty="0">
                          <a:effectLst/>
                        </a:rPr>
                        <a:t>55</a:t>
                      </a:r>
                      <a:endParaRPr lang="en-US" sz="10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dirty="0">
                          <a:effectLst/>
                        </a:rPr>
                        <a:t>458</a:t>
                      </a:r>
                      <a:endParaRPr lang="en-US" sz="10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dirty="0">
                          <a:effectLst/>
                        </a:rPr>
                        <a:t>1</a:t>
                      </a:r>
                      <a:endParaRPr lang="en-US" sz="10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u="none" strike="noStrike" dirty="0">
                          <a:effectLst/>
                        </a:rPr>
                        <a:t>O&amp;G Point</a:t>
                      </a:r>
                      <a:endParaRPr lang="en-US" sz="10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77735314"/>
                  </a:ext>
                </a:extLst>
              </a:tr>
              <a:tr h="181078">
                <a:tc>
                  <a:txBody>
                    <a:bodyPr/>
                    <a:lstStyle/>
                    <a:p>
                      <a:pPr algn="l" fontAlgn="b"/>
                      <a:r>
                        <a:rPr lang="en-US" sz="1000" b="1" u="none" strike="noStrike" dirty="0">
                          <a:effectLst/>
                        </a:rPr>
                        <a:t>ND</a:t>
                      </a:r>
                      <a:endParaRPr lang="en-US" sz="1000" b="1"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dirty="0">
                          <a:effectLst/>
                        </a:rPr>
                        <a:t>4,118</a:t>
                      </a:r>
                      <a:endParaRPr lang="en-US" sz="10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dirty="0">
                          <a:effectLst/>
                        </a:rPr>
                        <a:t>18,655</a:t>
                      </a:r>
                      <a:endParaRPr lang="en-US" sz="10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dirty="0">
                          <a:effectLst/>
                        </a:rPr>
                        <a:t>0</a:t>
                      </a:r>
                      <a:endParaRPr lang="en-US" sz="10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u="none" strike="noStrike" dirty="0">
                          <a:effectLst/>
                        </a:rPr>
                        <a:t>EGU Point</a:t>
                      </a:r>
                      <a:endParaRPr lang="en-US" sz="10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66664060"/>
                  </a:ext>
                </a:extLst>
              </a:tr>
              <a:tr h="181078">
                <a:tc>
                  <a:txBody>
                    <a:bodyPr/>
                    <a:lstStyle/>
                    <a:p>
                      <a:pPr algn="l" fontAlgn="b"/>
                      <a:r>
                        <a:rPr lang="en-US" sz="1000" b="1" u="none" strike="noStrike" dirty="0">
                          <a:effectLst/>
                        </a:rPr>
                        <a:t>NM</a:t>
                      </a:r>
                      <a:endParaRPr lang="en-US" sz="1000" b="1"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dirty="0">
                          <a:effectLst/>
                        </a:rPr>
                        <a:t>28,937</a:t>
                      </a:r>
                      <a:endParaRPr lang="en-US" sz="10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dirty="0">
                          <a:effectLst/>
                        </a:rPr>
                        <a:t>7,704</a:t>
                      </a:r>
                      <a:endParaRPr lang="en-US" sz="10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dirty="0">
                          <a:effectLst/>
                        </a:rPr>
                        <a:t>6</a:t>
                      </a:r>
                      <a:endParaRPr lang="en-US" sz="10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u="none" strike="noStrike" dirty="0">
                          <a:effectLst/>
                        </a:rPr>
                        <a:t>O&amp;G Non-Point and Point</a:t>
                      </a:r>
                      <a:endParaRPr lang="en-US" sz="10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91658732"/>
                  </a:ext>
                </a:extLst>
              </a:tr>
              <a:tr h="181078">
                <a:tc>
                  <a:txBody>
                    <a:bodyPr/>
                    <a:lstStyle/>
                    <a:p>
                      <a:pPr algn="l" fontAlgn="b"/>
                      <a:r>
                        <a:rPr lang="en-US" sz="1000" b="1" u="none" strike="noStrike" dirty="0">
                          <a:effectLst/>
                        </a:rPr>
                        <a:t>NV</a:t>
                      </a:r>
                      <a:endParaRPr lang="en-US" sz="1000" b="1"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dirty="0">
                          <a:effectLst/>
                        </a:rPr>
                        <a:t>1,006</a:t>
                      </a:r>
                      <a:endParaRPr lang="en-US" sz="10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dirty="0">
                          <a:effectLst/>
                        </a:rPr>
                        <a:t>885</a:t>
                      </a:r>
                      <a:endParaRPr lang="en-US" sz="10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dirty="0">
                          <a:effectLst/>
                        </a:rPr>
                        <a:t>126</a:t>
                      </a:r>
                      <a:endParaRPr lang="en-US" sz="10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u="none" strike="noStrike" dirty="0">
                          <a:effectLst/>
                        </a:rPr>
                        <a:t>Mainly EGU, some Non-EGU</a:t>
                      </a:r>
                      <a:endParaRPr lang="en-US" sz="10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39691969"/>
                  </a:ext>
                </a:extLst>
              </a:tr>
              <a:tr h="181078">
                <a:tc>
                  <a:txBody>
                    <a:bodyPr/>
                    <a:lstStyle/>
                    <a:p>
                      <a:pPr algn="l" fontAlgn="b"/>
                      <a:r>
                        <a:rPr lang="en-US" sz="1000" b="1" u="none" strike="noStrike" dirty="0">
                          <a:effectLst/>
                        </a:rPr>
                        <a:t>OR</a:t>
                      </a:r>
                      <a:endParaRPr lang="en-US" sz="1000" b="1"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dirty="0">
                          <a:effectLst/>
                        </a:rPr>
                        <a:t>2,832</a:t>
                      </a:r>
                      <a:endParaRPr lang="en-US" sz="10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dirty="0">
                          <a:effectLst/>
                        </a:rPr>
                        <a:t>440</a:t>
                      </a:r>
                      <a:endParaRPr lang="en-US" sz="10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dirty="0">
                          <a:effectLst/>
                        </a:rPr>
                        <a:t>1,101</a:t>
                      </a:r>
                      <a:endParaRPr lang="en-US" sz="10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u="none" strike="noStrike" dirty="0">
                          <a:effectLst/>
                        </a:rPr>
                        <a:t>Non-EGU Point</a:t>
                      </a:r>
                      <a:endParaRPr lang="en-US" sz="10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31472684"/>
                  </a:ext>
                </a:extLst>
              </a:tr>
              <a:tr h="181078">
                <a:tc>
                  <a:txBody>
                    <a:bodyPr/>
                    <a:lstStyle/>
                    <a:p>
                      <a:pPr algn="l" fontAlgn="b"/>
                      <a:r>
                        <a:rPr lang="en-US" sz="1000" b="1" u="none" strike="noStrike" dirty="0">
                          <a:effectLst/>
                        </a:rPr>
                        <a:t>SD</a:t>
                      </a:r>
                      <a:endParaRPr lang="en-US" sz="1000" b="1"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dirty="0">
                          <a:effectLst/>
                        </a:rPr>
                        <a:t>1</a:t>
                      </a:r>
                      <a:endParaRPr lang="en-US" sz="10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dirty="0">
                          <a:effectLst/>
                        </a:rPr>
                        <a:t>0</a:t>
                      </a:r>
                      <a:endParaRPr lang="en-US" sz="10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dirty="0">
                          <a:effectLst/>
                        </a:rPr>
                        <a:t>0</a:t>
                      </a:r>
                      <a:endParaRPr lang="en-US" sz="10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1371708"/>
                  </a:ext>
                </a:extLst>
              </a:tr>
              <a:tr h="181078">
                <a:tc>
                  <a:txBody>
                    <a:bodyPr/>
                    <a:lstStyle/>
                    <a:p>
                      <a:pPr algn="l" fontAlgn="b"/>
                      <a:r>
                        <a:rPr lang="en-US" sz="1000" b="1" u="none" strike="noStrike" dirty="0">
                          <a:effectLst/>
                        </a:rPr>
                        <a:t>UT</a:t>
                      </a:r>
                      <a:endParaRPr lang="en-US" sz="1000" b="1"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dirty="0">
                          <a:effectLst/>
                        </a:rPr>
                        <a:t>-1</a:t>
                      </a:r>
                      <a:endParaRPr lang="en-US" sz="10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dirty="0">
                          <a:effectLst/>
                        </a:rPr>
                        <a:t>0</a:t>
                      </a:r>
                      <a:endParaRPr lang="en-US" sz="10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dirty="0">
                          <a:effectLst/>
                        </a:rPr>
                        <a:t>0</a:t>
                      </a:r>
                      <a:endParaRPr lang="en-US" sz="10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98592267"/>
                  </a:ext>
                </a:extLst>
              </a:tr>
              <a:tr h="181078">
                <a:tc>
                  <a:txBody>
                    <a:bodyPr/>
                    <a:lstStyle/>
                    <a:p>
                      <a:pPr algn="l" fontAlgn="b"/>
                      <a:r>
                        <a:rPr lang="en-US" sz="1000" b="1" u="none" strike="noStrike" dirty="0">
                          <a:effectLst/>
                        </a:rPr>
                        <a:t>WA</a:t>
                      </a:r>
                      <a:endParaRPr lang="en-US" sz="1000" b="1"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dirty="0">
                          <a:effectLst/>
                        </a:rPr>
                        <a:t>0</a:t>
                      </a:r>
                      <a:endParaRPr lang="en-US" sz="10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dirty="0">
                          <a:effectLst/>
                        </a:rPr>
                        <a:t>0</a:t>
                      </a:r>
                      <a:endParaRPr lang="en-US" sz="10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dirty="0">
                          <a:effectLst/>
                        </a:rPr>
                        <a:t>0</a:t>
                      </a:r>
                      <a:endParaRPr lang="en-US" sz="10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46464720"/>
                  </a:ext>
                </a:extLst>
              </a:tr>
              <a:tr h="181078">
                <a:tc>
                  <a:txBody>
                    <a:bodyPr/>
                    <a:lstStyle/>
                    <a:p>
                      <a:pPr algn="l" fontAlgn="b"/>
                      <a:r>
                        <a:rPr lang="en-US" sz="1000" b="1" u="none" strike="noStrike" dirty="0">
                          <a:effectLst/>
                        </a:rPr>
                        <a:t>WY</a:t>
                      </a:r>
                      <a:endParaRPr lang="en-US" sz="1000" b="1"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dirty="0">
                          <a:effectLst/>
                        </a:rPr>
                        <a:t>-2,272</a:t>
                      </a:r>
                      <a:endParaRPr lang="en-US" sz="10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dirty="0">
                          <a:effectLst/>
                        </a:rPr>
                        <a:t>3,467</a:t>
                      </a:r>
                      <a:endParaRPr lang="en-US" sz="10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u="none" strike="noStrike" dirty="0">
                          <a:effectLst/>
                        </a:rPr>
                        <a:t>1,406</a:t>
                      </a:r>
                      <a:endParaRPr lang="en-US" sz="10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000" u="none" strike="noStrike" dirty="0">
                          <a:effectLst/>
                        </a:rPr>
                        <a:t>EGU and Non-EGU</a:t>
                      </a:r>
                      <a:endParaRPr lang="en-US" sz="10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32038802"/>
                  </a:ext>
                </a:extLst>
              </a:tr>
            </a:tbl>
          </a:graphicData>
        </a:graphic>
      </p:graphicFrame>
      <p:pic>
        <p:nvPicPr>
          <p:cNvPr id="3" name="Picture 2">
            <a:extLst>
              <a:ext uri="{FF2B5EF4-FFF2-40B4-BE49-F238E27FC236}">
                <a16:creationId xmlns:a16="http://schemas.microsoft.com/office/drawing/2014/main" id="{9C1A66DF-600A-400E-A521-CE938E88FB33}"/>
              </a:ext>
            </a:extLst>
          </p:cNvPr>
          <p:cNvPicPr>
            <a:picLocks noChangeAspect="1"/>
          </p:cNvPicPr>
          <p:nvPr/>
        </p:nvPicPr>
        <p:blipFill>
          <a:blip r:embed="rId3"/>
          <a:stretch>
            <a:fillRect/>
          </a:stretch>
        </p:blipFill>
        <p:spPr>
          <a:xfrm>
            <a:off x="6774680" y="3837288"/>
            <a:ext cx="4691124" cy="2886000"/>
          </a:xfrm>
          <a:prstGeom prst="rect">
            <a:avLst/>
          </a:prstGeom>
        </p:spPr>
      </p:pic>
      <p:pic>
        <p:nvPicPr>
          <p:cNvPr id="7" name="Picture 6">
            <a:extLst>
              <a:ext uri="{FF2B5EF4-FFF2-40B4-BE49-F238E27FC236}">
                <a16:creationId xmlns:a16="http://schemas.microsoft.com/office/drawing/2014/main" id="{5826953D-F29A-4377-91D0-B50E7B18878C}"/>
              </a:ext>
            </a:extLst>
          </p:cNvPr>
          <p:cNvPicPr>
            <a:picLocks noChangeAspect="1"/>
          </p:cNvPicPr>
          <p:nvPr/>
        </p:nvPicPr>
        <p:blipFill>
          <a:blip r:embed="rId4"/>
          <a:stretch>
            <a:fillRect/>
          </a:stretch>
        </p:blipFill>
        <p:spPr>
          <a:xfrm>
            <a:off x="1999469" y="3608142"/>
            <a:ext cx="3416264" cy="3344292"/>
          </a:xfrm>
          <a:prstGeom prst="rect">
            <a:avLst/>
          </a:prstGeom>
        </p:spPr>
      </p:pic>
      <p:sp>
        <p:nvSpPr>
          <p:cNvPr id="8" name="TextBox 7">
            <a:extLst>
              <a:ext uri="{FF2B5EF4-FFF2-40B4-BE49-F238E27FC236}">
                <a16:creationId xmlns:a16="http://schemas.microsoft.com/office/drawing/2014/main" id="{4812A7C4-8D9F-447F-B165-EE3826C94ED0}"/>
              </a:ext>
            </a:extLst>
          </p:cNvPr>
          <p:cNvSpPr txBox="1"/>
          <p:nvPr/>
        </p:nvSpPr>
        <p:spPr bwMode="auto">
          <a:xfrm>
            <a:off x="2423786" y="4359058"/>
            <a:ext cx="2048006" cy="246221"/>
          </a:xfrm>
          <a:prstGeom prst="rect">
            <a:avLst/>
          </a:prstGeom>
          <a:noFill/>
          <a:ln w="9525">
            <a:noFill/>
            <a:miter lim="800000"/>
            <a:headEnd/>
            <a:tailEnd/>
          </a:ln>
          <a:effectLst/>
        </p:spPr>
        <p:txBody>
          <a:bodyPr vert="horz" wrap="square" lIns="0" tIns="0" rIns="0" bIns="0" numCol="1" rtlCol="0" anchor="t" anchorCtr="0" compatLnSpc="1">
            <a:prstTxWarp prst="textNoShape">
              <a:avLst/>
            </a:prstTxWarp>
            <a:spAutoFit/>
          </a:bodyPr>
          <a:lstStyle/>
          <a:p>
            <a:pPr marR="0" algn="l" defTabSz="457200" rtl="0" eaLnBrk="0" fontAlgn="base" latinLnBrk="0" hangingPunct="0">
              <a:spcBef>
                <a:spcPct val="0"/>
              </a:spcBef>
              <a:buClrTx/>
              <a:buSzTx/>
              <a:tabLst/>
            </a:pPr>
            <a:r>
              <a:rPr kumimoji="0" lang="en-US" sz="1600" b="1" i="0" u="none" strike="noStrike" kern="1200" cap="none" spc="0" normalizeH="0" baseline="0" noProof="0" dirty="0">
                <a:ln>
                  <a:noFill/>
                </a:ln>
                <a:solidFill>
                  <a:schemeClr val="tx1"/>
                </a:solidFill>
                <a:effectLst/>
                <a:uLnTx/>
                <a:uFillTx/>
                <a:latin typeface="Verdana"/>
                <a:ea typeface="Verdana" pitchFamily="34" charset="0"/>
                <a:cs typeface="Verdana" pitchFamily="34" charset="0"/>
              </a:rPr>
              <a:t>AZ Fugitive Dust</a:t>
            </a:r>
          </a:p>
        </p:txBody>
      </p:sp>
    </p:spTree>
    <p:extLst>
      <p:ext uri="{BB962C8B-B14F-4D97-AF65-F5344CB8AC3E}">
        <p14:creationId xmlns:p14="http://schemas.microsoft.com/office/powerpoint/2010/main" val="11523591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7CD56-861D-4394-ADF8-EB96ACC22658}"/>
              </a:ext>
            </a:extLst>
          </p:cNvPr>
          <p:cNvSpPr>
            <a:spLocks noGrp="1"/>
          </p:cNvSpPr>
          <p:nvPr>
            <p:ph type="title"/>
          </p:nvPr>
        </p:nvSpPr>
        <p:spPr/>
        <p:txBody>
          <a:bodyPr/>
          <a:lstStyle/>
          <a:p>
            <a:r>
              <a:rPr lang="en-US" spc="0" dirty="0">
                <a:solidFill>
                  <a:srgbClr val="FF0000"/>
                </a:solidFill>
              </a:rPr>
              <a:t>-</a:t>
            </a:r>
            <a:r>
              <a:rPr lang="en-US" cap="none" spc="0" dirty="0">
                <a:solidFill>
                  <a:srgbClr val="FF0000"/>
                </a:solidFill>
              </a:rPr>
              <a:t>0.2%</a:t>
            </a:r>
            <a:br>
              <a:rPr lang="en-US" cap="none" spc="0" dirty="0">
                <a:solidFill>
                  <a:srgbClr val="FF0000"/>
                </a:solidFill>
              </a:rPr>
            </a:br>
            <a:endParaRPr lang="en-US" dirty="0"/>
          </a:p>
        </p:txBody>
      </p:sp>
      <p:sp>
        <p:nvSpPr>
          <p:cNvPr id="3" name="Content Placeholder 2">
            <a:extLst>
              <a:ext uri="{FF2B5EF4-FFF2-40B4-BE49-F238E27FC236}">
                <a16:creationId xmlns:a16="http://schemas.microsoft.com/office/drawing/2014/main" id="{2FB48A3D-FF85-47D0-B714-CFF21DEF98A5}"/>
              </a:ext>
            </a:extLst>
          </p:cNvPr>
          <p:cNvSpPr>
            <a:spLocks noGrp="1"/>
          </p:cNvSpPr>
          <p:nvPr>
            <p:ph idx="1"/>
          </p:nvPr>
        </p:nvSpPr>
        <p:spPr/>
        <p:txBody>
          <a:bodyPr/>
          <a:lstStyle/>
          <a:p>
            <a:endParaRPr lang="en-US" dirty="0"/>
          </a:p>
        </p:txBody>
      </p:sp>
      <p:pic>
        <p:nvPicPr>
          <p:cNvPr id="4" name="Picture 3">
            <a:extLst>
              <a:ext uri="{FF2B5EF4-FFF2-40B4-BE49-F238E27FC236}">
                <a16:creationId xmlns:a16="http://schemas.microsoft.com/office/drawing/2014/main" id="{06459E74-745B-460E-94B3-A928F2FD86B3}"/>
              </a:ext>
            </a:extLst>
          </p:cNvPr>
          <p:cNvPicPr>
            <a:picLocks noChangeAspect="1"/>
          </p:cNvPicPr>
          <p:nvPr/>
        </p:nvPicPr>
        <p:blipFill>
          <a:blip r:embed="rId2"/>
          <a:stretch>
            <a:fillRect/>
          </a:stretch>
        </p:blipFill>
        <p:spPr>
          <a:xfrm>
            <a:off x="232412" y="244258"/>
            <a:ext cx="3657600" cy="3532017"/>
          </a:xfrm>
          <a:prstGeom prst="rect">
            <a:avLst/>
          </a:prstGeom>
        </p:spPr>
      </p:pic>
      <p:pic>
        <p:nvPicPr>
          <p:cNvPr id="5" name="Picture 4">
            <a:extLst>
              <a:ext uri="{FF2B5EF4-FFF2-40B4-BE49-F238E27FC236}">
                <a16:creationId xmlns:a16="http://schemas.microsoft.com/office/drawing/2014/main" id="{0F18D303-BD84-49ED-A12E-758D5D7B32B3}"/>
              </a:ext>
            </a:extLst>
          </p:cNvPr>
          <p:cNvPicPr>
            <a:picLocks noChangeAspect="1"/>
          </p:cNvPicPr>
          <p:nvPr/>
        </p:nvPicPr>
        <p:blipFill>
          <a:blip r:embed="rId3"/>
          <a:stretch>
            <a:fillRect/>
          </a:stretch>
        </p:blipFill>
        <p:spPr>
          <a:xfrm>
            <a:off x="3777278" y="244259"/>
            <a:ext cx="3657600" cy="3532017"/>
          </a:xfrm>
          <a:prstGeom prst="rect">
            <a:avLst/>
          </a:prstGeom>
        </p:spPr>
      </p:pic>
      <p:pic>
        <p:nvPicPr>
          <p:cNvPr id="6" name="Picture 5">
            <a:extLst>
              <a:ext uri="{FF2B5EF4-FFF2-40B4-BE49-F238E27FC236}">
                <a16:creationId xmlns:a16="http://schemas.microsoft.com/office/drawing/2014/main" id="{206C0941-2594-49A5-8740-81A17CE23B64}"/>
              </a:ext>
            </a:extLst>
          </p:cNvPr>
          <p:cNvPicPr>
            <a:picLocks noChangeAspect="1"/>
          </p:cNvPicPr>
          <p:nvPr/>
        </p:nvPicPr>
        <p:blipFill>
          <a:blip r:embed="rId4"/>
          <a:stretch>
            <a:fillRect/>
          </a:stretch>
        </p:blipFill>
        <p:spPr>
          <a:xfrm>
            <a:off x="232412" y="3225453"/>
            <a:ext cx="3657600" cy="3532017"/>
          </a:xfrm>
          <a:prstGeom prst="rect">
            <a:avLst/>
          </a:prstGeom>
        </p:spPr>
      </p:pic>
      <p:pic>
        <p:nvPicPr>
          <p:cNvPr id="7" name="Picture 6">
            <a:extLst>
              <a:ext uri="{FF2B5EF4-FFF2-40B4-BE49-F238E27FC236}">
                <a16:creationId xmlns:a16="http://schemas.microsoft.com/office/drawing/2014/main" id="{763C1729-D998-49C6-AD7C-DBB1D95A26CB}"/>
              </a:ext>
            </a:extLst>
          </p:cNvPr>
          <p:cNvPicPr>
            <a:picLocks noChangeAspect="1"/>
          </p:cNvPicPr>
          <p:nvPr/>
        </p:nvPicPr>
        <p:blipFill>
          <a:blip r:embed="rId5"/>
          <a:stretch>
            <a:fillRect/>
          </a:stretch>
        </p:blipFill>
        <p:spPr>
          <a:xfrm>
            <a:off x="3777278" y="3388285"/>
            <a:ext cx="3657600" cy="3532017"/>
          </a:xfrm>
          <a:prstGeom prst="rect">
            <a:avLst/>
          </a:prstGeom>
        </p:spPr>
      </p:pic>
      <p:pic>
        <p:nvPicPr>
          <p:cNvPr id="8" name="Picture 2" descr="image002">
            <a:extLst>
              <a:ext uri="{FF2B5EF4-FFF2-40B4-BE49-F238E27FC236}">
                <a16:creationId xmlns:a16="http://schemas.microsoft.com/office/drawing/2014/main" id="{06A008CD-0134-4914-9157-B4E18CFE6660}"/>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r="22969"/>
          <a:stretch/>
        </p:blipFill>
        <p:spPr bwMode="auto">
          <a:xfrm>
            <a:off x="7295334" y="1202400"/>
            <a:ext cx="4466793" cy="5524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Oval 8">
            <a:extLst>
              <a:ext uri="{FF2B5EF4-FFF2-40B4-BE49-F238E27FC236}">
                <a16:creationId xmlns:a16="http://schemas.microsoft.com/office/drawing/2014/main" id="{598D6515-185A-4E0F-BFEA-31D3C176307C}"/>
              </a:ext>
            </a:extLst>
          </p:cNvPr>
          <p:cNvSpPr/>
          <p:nvPr/>
        </p:nvSpPr>
        <p:spPr>
          <a:xfrm>
            <a:off x="10716014" y="3802606"/>
            <a:ext cx="206679" cy="199453"/>
          </a:xfrm>
          <a:prstGeom prst="ellipse">
            <a:avLst/>
          </a:prstGeom>
          <a:noFill/>
          <a:ln w="1905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460655E3-2C71-43A7-A991-6C4FC75C3F32}"/>
              </a:ext>
            </a:extLst>
          </p:cNvPr>
          <p:cNvSpPr/>
          <p:nvPr/>
        </p:nvSpPr>
        <p:spPr>
          <a:xfrm>
            <a:off x="9759008" y="5656170"/>
            <a:ext cx="206679" cy="199453"/>
          </a:xfrm>
          <a:prstGeom prst="ellipse">
            <a:avLst/>
          </a:prstGeom>
          <a:noFill/>
          <a:ln w="1905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Oval 10">
            <a:extLst>
              <a:ext uri="{FF2B5EF4-FFF2-40B4-BE49-F238E27FC236}">
                <a16:creationId xmlns:a16="http://schemas.microsoft.com/office/drawing/2014/main" id="{985D6F42-8010-47BB-86F9-D4FA32138F41}"/>
              </a:ext>
            </a:extLst>
          </p:cNvPr>
          <p:cNvSpPr/>
          <p:nvPr/>
        </p:nvSpPr>
        <p:spPr>
          <a:xfrm>
            <a:off x="9528132" y="5570860"/>
            <a:ext cx="206679" cy="199453"/>
          </a:xfrm>
          <a:prstGeom prst="ellipse">
            <a:avLst/>
          </a:prstGeom>
          <a:noFill/>
          <a:ln w="1905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Oval 11">
            <a:extLst>
              <a:ext uri="{FF2B5EF4-FFF2-40B4-BE49-F238E27FC236}">
                <a16:creationId xmlns:a16="http://schemas.microsoft.com/office/drawing/2014/main" id="{1D74BAA1-3358-49A5-B3EA-55B1C0FD5211}"/>
              </a:ext>
            </a:extLst>
          </p:cNvPr>
          <p:cNvSpPr/>
          <p:nvPr/>
        </p:nvSpPr>
        <p:spPr>
          <a:xfrm>
            <a:off x="9432099" y="2881945"/>
            <a:ext cx="206679" cy="199453"/>
          </a:xfrm>
          <a:prstGeom prst="ellipse">
            <a:avLst/>
          </a:prstGeom>
          <a:noFill/>
          <a:ln w="1905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8B9B4D55-79EB-4445-9754-AED3BE6FB36A}"/>
              </a:ext>
            </a:extLst>
          </p:cNvPr>
          <p:cNvSpPr/>
          <p:nvPr/>
        </p:nvSpPr>
        <p:spPr>
          <a:xfrm>
            <a:off x="9031267" y="3188832"/>
            <a:ext cx="206679" cy="199453"/>
          </a:xfrm>
          <a:prstGeom prst="ellipse">
            <a:avLst/>
          </a:prstGeom>
          <a:noFill/>
          <a:ln w="1905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D2A93224-1678-4D8A-AD04-C7EBF4B246E6}"/>
              </a:ext>
            </a:extLst>
          </p:cNvPr>
          <p:cNvSpPr/>
          <p:nvPr/>
        </p:nvSpPr>
        <p:spPr>
          <a:xfrm>
            <a:off x="8091817" y="3664820"/>
            <a:ext cx="206679" cy="199453"/>
          </a:xfrm>
          <a:prstGeom prst="ellipse">
            <a:avLst/>
          </a:prstGeom>
          <a:noFill/>
          <a:ln w="1905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FD9DB161-EFC1-4A5D-BA50-DF6F1FD3DAED}"/>
              </a:ext>
            </a:extLst>
          </p:cNvPr>
          <p:cNvSpPr/>
          <p:nvPr/>
        </p:nvSpPr>
        <p:spPr>
          <a:xfrm>
            <a:off x="8949848" y="2418483"/>
            <a:ext cx="206679" cy="199453"/>
          </a:xfrm>
          <a:prstGeom prst="ellipse">
            <a:avLst/>
          </a:prstGeom>
          <a:noFill/>
          <a:ln w="1905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 name="Oval 15">
            <a:extLst>
              <a:ext uri="{FF2B5EF4-FFF2-40B4-BE49-F238E27FC236}">
                <a16:creationId xmlns:a16="http://schemas.microsoft.com/office/drawing/2014/main" id="{DE2C1AA2-FF02-4E46-8B15-4C90A68F0B59}"/>
              </a:ext>
            </a:extLst>
          </p:cNvPr>
          <p:cNvSpPr/>
          <p:nvPr/>
        </p:nvSpPr>
        <p:spPr>
          <a:xfrm>
            <a:off x="7966557" y="2669003"/>
            <a:ext cx="206679" cy="199453"/>
          </a:xfrm>
          <a:prstGeom prst="ellipse">
            <a:avLst/>
          </a:prstGeom>
          <a:noFill/>
          <a:ln w="1905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7DCE20EB-1C33-4926-9614-7AC74F872852}"/>
              </a:ext>
            </a:extLst>
          </p:cNvPr>
          <p:cNvSpPr/>
          <p:nvPr/>
        </p:nvSpPr>
        <p:spPr>
          <a:xfrm>
            <a:off x="7634618" y="2656477"/>
            <a:ext cx="206679" cy="199453"/>
          </a:xfrm>
          <a:prstGeom prst="ellipse">
            <a:avLst/>
          </a:prstGeom>
          <a:noFill/>
          <a:ln w="1905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8" name="Oval 17">
            <a:extLst>
              <a:ext uri="{FF2B5EF4-FFF2-40B4-BE49-F238E27FC236}">
                <a16:creationId xmlns:a16="http://schemas.microsoft.com/office/drawing/2014/main" id="{6F8A36FC-B3C1-4F85-9716-90E6110095CE}"/>
              </a:ext>
            </a:extLst>
          </p:cNvPr>
          <p:cNvSpPr/>
          <p:nvPr/>
        </p:nvSpPr>
        <p:spPr>
          <a:xfrm>
            <a:off x="8693065" y="2312012"/>
            <a:ext cx="206679" cy="199453"/>
          </a:xfrm>
          <a:prstGeom prst="ellipse">
            <a:avLst/>
          </a:prstGeom>
          <a:noFill/>
          <a:ln w="1905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31AC9C14-D4E1-4E6F-8527-2B09819B45D7}"/>
              </a:ext>
            </a:extLst>
          </p:cNvPr>
          <p:cNvSpPr/>
          <p:nvPr/>
        </p:nvSpPr>
        <p:spPr>
          <a:xfrm>
            <a:off x="11141898" y="3069835"/>
            <a:ext cx="206679" cy="199453"/>
          </a:xfrm>
          <a:prstGeom prst="ellipse">
            <a:avLst/>
          </a:prstGeom>
          <a:noFill/>
          <a:ln w="1905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2" name="TextBox 21">
            <a:extLst>
              <a:ext uri="{FF2B5EF4-FFF2-40B4-BE49-F238E27FC236}">
                <a16:creationId xmlns:a16="http://schemas.microsoft.com/office/drawing/2014/main" id="{5FBB336B-FA0D-4BE8-9DC7-9B7A4BFCBCB5}"/>
              </a:ext>
            </a:extLst>
          </p:cNvPr>
          <p:cNvSpPr txBox="1"/>
          <p:nvPr/>
        </p:nvSpPr>
        <p:spPr bwMode="auto">
          <a:xfrm>
            <a:off x="1427967" y="81419"/>
            <a:ext cx="4766154" cy="276999"/>
          </a:xfrm>
          <a:prstGeom prst="rect">
            <a:avLst/>
          </a:prstGeom>
          <a:noFill/>
          <a:ln w="9525">
            <a:noFill/>
            <a:miter lim="800000"/>
            <a:headEnd/>
            <a:tailEnd/>
          </a:ln>
          <a:effectLst/>
        </p:spPr>
        <p:txBody>
          <a:bodyPr vert="horz" wrap="square" lIns="0" tIns="0" rIns="0" bIns="0" numCol="1" rtlCol="0" anchor="t" anchorCtr="0" compatLnSpc="1">
            <a:prstTxWarp prst="textNoShape">
              <a:avLst/>
            </a:prstTxWarp>
            <a:spAutoFit/>
          </a:bodyPr>
          <a:lstStyle/>
          <a:p>
            <a:pPr marR="0" algn="ctr" defTabSz="457200" rtl="0" eaLnBrk="0" fontAlgn="base" latinLnBrk="0" hangingPunct="0">
              <a:spcBef>
                <a:spcPct val="0"/>
              </a:spcBef>
              <a:buClrTx/>
              <a:buSzTx/>
              <a:tabLst/>
            </a:pPr>
            <a:r>
              <a:rPr kumimoji="0" lang="en-US" sz="1800" b="1" i="0" u="none" strike="noStrike" kern="1200" cap="none" spc="0" normalizeH="0" baseline="0" noProof="0" dirty="0">
                <a:ln>
                  <a:noFill/>
                </a:ln>
                <a:solidFill>
                  <a:schemeClr val="tx1"/>
                </a:solidFill>
                <a:effectLst/>
                <a:uLnTx/>
                <a:uFillTx/>
                <a:latin typeface="Verdana"/>
                <a:ea typeface="Verdana" pitchFamily="34" charset="0"/>
                <a:cs typeface="Verdana" pitchFamily="34" charset="0"/>
              </a:rPr>
              <a:t>EGU and Non-EGU Point Sources</a:t>
            </a:r>
          </a:p>
        </p:txBody>
      </p:sp>
      <p:sp>
        <p:nvSpPr>
          <p:cNvPr id="24" name="TextBox 23">
            <a:extLst>
              <a:ext uri="{FF2B5EF4-FFF2-40B4-BE49-F238E27FC236}">
                <a16:creationId xmlns:a16="http://schemas.microsoft.com/office/drawing/2014/main" id="{30A93DAF-6DBC-4D0D-ACF1-0AE85F7B6A61}"/>
              </a:ext>
            </a:extLst>
          </p:cNvPr>
          <p:cNvSpPr txBox="1"/>
          <p:nvPr/>
        </p:nvSpPr>
        <p:spPr bwMode="auto">
          <a:xfrm>
            <a:off x="7517675" y="2465781"/>
            <a:ext cx="574142" cy="184666"/>
          </a:xfrm>
          <a:prstGeom prst="rect">
            <a:avLst/>
          </a:prstGeom>
          <a:noFill/>
          <a:ln w="9525">
            <a:noFill/>
            <a:miter lim="800000"/>
            <a:headEnd/>
            <a:tailEnd/>
          </a:ln>
          <a:effectLst/>
        </p:spPr>
        <p:txBody>
          <a:bodyPr vert="horz" wrap="square" lIns="0" tIns="0" rIns="0" bIns="0" numCol="1" rtlCol="0" anchor="t" anchorCtr="0" compatLnSpc="1">
            <a:prstTxWarp prst="textNoShape">
              <a:avLst/>
            </a:prstTxWarp>
            <a:spAutoFit/>
          </a:bodyPr>
          <a:lstStyle/>
          <a:p>
            <a:pPr marR="0" algn="l" defTabSz="457200" rtl="0" eaLnBrk="0" fontAlgn="base" latinLnBrk="0" hangingPunct="0">
              <a:spcBef>
                <a:spcPct val="0"/>
              </a:spcBef>
              <a:buClrTx/>
              <a:buSzTx/>
              <a:tabLst/>
            </a:pPr>
            <a:r>
              <a:rPr lang="en-US" sz="1200" b="1" spc="0" dirty="0">
                <a:solidFill>
                  <a:srgbClr val="FF0000"/>
                </a:solidFill>
                <a:latin typeface="+mn-lt"/>
              </a:rPr>
              <a:t>-</a:t>
            </a:r>
            <a:r>
              <a:rPr kumimoji="0" lang="en-US" sz="1200" b="1" i="0" u="none" strike="noStrike" kern="1200" cap="none" spc="0" normalizeH="0" baseline="0" noProof="0" dirty="0">
                <a:ln>
                  <a:noFill/>
                </a:ln>
                <a:solidFill>
                  <a:srgbClr val="FF0000"/>
                </a:solidFill>
                <a:effectLst/>
                <a:uLnTx/>
                <a:uFillTx/>
                <a:latin typeface="+mn-lt"/>
                <a:ea typeface="Verdana" pitchFamily="34" charset="0"/>
                <a:cs typeface="Verdana" pitchFamily="34" charset="0"/>
              </a:rPr>
              <a:t>0.2%</a:t>
            </a:r>
          </a:p>
        </p:txBody>
      </p:sp>
      <p:sp>
        <p:nvSpPr>
          <p:cNvPr id="25" name="Rectangle 24">
            <a:extLst>
              <a:ext uri="{FF2B5EF4-FFF2-40B4-BE49-F238E27FC236}">
                <a16:creationId xmlns:a16="http://schemas.microsoft.com/office/drawing/2014/main" id="{289C615E-7939-43BB-BD04-7A9C87E72575}"/>
              </a:ext>
            </a:extLst>
          </p:cNvPr>
          <p:cNvSpPr/>
          <p:nvPr/>
        </p:nvSpPr>
        <p:spPr>
          <a:xfrm>
            <a:off x="2031901" y="4552878"/>
            <a:ext cx="769111" cy="253916"/>
          </a:xfrm>
          <a:prstGeom prst="rect">
            <a:avLst/>
          </a:prstGeom>
        </p:spPr>
        <p:txBody>
          <a:bodyPr wrap="square">
            <a:spAutoFit/>
          </a:bodyPr>
          <a:lstStyle/>
          <a:p>
            <a:pPr defTabSz="457200" eaLnBrk="0" hangingPunct="0"/>
            <a:r>
              <a:rPr lang="en-US" sz="1050" b="1" spc="0" dirty="0">
                <a:solidFill>
                  <a:srgbClr val="0000FF"/>
                </a:solidFill>
              </a:rPr>
              <a:t>-2,000</a:t>
            </a:r>
          </a:p>
        </p:txBody>
      </p:sp>
      <p:sp>
        <p:nvSpPr>
          <p:cNvPr id="26" name="Rectangle 25">
            <a:extLst>
              <a:ext uri="{FF2B5EF4-FFF2-40B4-BE49-F238E27FC236}">
                <a16:creationId xmlns:a16="http://schemas.microsoft.com/office/drawing/2014/main" id="{768A205C-988D-49CE-A909-914AF94E9393}"/>
              </a:ext>
            </a:extLst>
          </p:cNvPr>
          <p:cNvSpPr/>
          <p:nvPr/>
        </p:nvSpPr>
        <p:spPr>
          <a:xfrm>
            <a:off x="8614029" y="2061912"/>
            <a:ext cx="728084" cy="276999"/>
          </a:xfrm>
          <a:prstGeom prst="rect">
            <a:avLst/>
          </a:prstGeom>
        </p:spPr>
        <p:txBody>
          <a:bodyPr wrap="none">
            <a:spAutoFit/>
          </a:bodyPr>
          <a:lstStyle/>
          <a:p>
            <a:pPr defTabSz="457200" eaLnBrk="0" hangingPunct="0"/>
            <a:r>
              <a:rPr lang="en-US" sz="1200" b="1" spc="0" dirty="0">
                <a:solidFill>
                  <a:srgbClr val="FF0000"/>
                </a:solidFill>
              </a:rPr>
              <a:t>-0.2%</a:t>
            </a:r>
          </a:p>
        </p:txBody>
      </p:sp>
      <p:sp>
        <p:nvSpPr>
          <p:cNvPr id="27" name="Rectangle 26">
            <a:extLst>
              <a:ext uri="{FF2B5EF4-FFF2-40B4-BE49-F238E27FC236}">
                <a16:creationId xmlns:a16="http://schemas.microsoft.com/office/drawing/2014/main" id="{51D0DCC6-ECA6-4B52-A4FE-EA841FA17A00}"/>
              </a:ext>
            </a:extLst>
          </p:cNvPr>
          <p:cNvSpPr/>
          <p:nvPr/>
        </p:nvSpPr>
        <p:spPr>
          <a:xfrm>
            <a:off x="8960870" y="2203802"/>
            <a:ext cx="728084" cy="276999"/>
          </a:xfrm>
          <a:prstGeom prst="rect">
            <a:avLst/>
          </a:prstGeom>
        </p:spPr>
        <p:txBody>
          <a:bodyPr wrap="none">
            <a:spAutoFit/>
          </a:bodyPr>
          <a:lstStyle/>
          <a:p>
            <a:pPr defTabSz="457200" eaLnBrk="0" hangingPunct="0"/>
            <a:r>
              <a:rPr lang="en-US" sz="1200" b="1" spc="0" dirty="0">
                <a:solidFill>
                  <a:srgbClr val="FF0000"/>
                </a:solidFill>
              </a:rPr>
              <a:t>-0.5%</a:t>
            </a:r>
          </a:p>
        </p:txBody>
      </p:sp>
      <p:sp>
        <p:nvSpPr>
          <p:cNvPr id="28" name="Rectangle 27">
            <a:extLst>
              <a:ext uri="{FF2B5EF4-FFF2-40B4-BE49-F238E27FC236}">
                <a16:creationId xmlns:a16="http://schemas.microsoft.com/office/drawing/2014/main" id="{3506A9ED-A2AB-4679-B14F-279C67AA2358}"/>
              </a:ext>
            </a:extLst>
          </p:cNvPr>
          <p:cNvSpPr/>
          <p:nvPr/>
        </p:nvSpPr>
        <p:spPr>
          <a:xfrm>
            <a:off x="9347127" y="2684655"/>
            <a:ext cx="728084" cy="276999"/>
          </a:xfrm>
          <a:prstGeom prst="rect">
            <a:avLst/>
          </a:prstGeom>
        </p:spPr>
        <p:txBody>
          <a:bodyPr wrap="none">
            <a:spAutoFit/>
          </a:bodyPr>
          <a:lstStyle/>
          <a:p>
            <a:pPr defTabSz="457200" eaLnBrk="0" hangingPunct="0"/>
            <a:r>
              <a:rPr lang="en-US" sz="1200" b="1" spc="0" dirty="0">
                <a:solidFill>
                  <a:srgbClr val="FF0000"/>
                </a:solidFill>
              </a:rPr>
              <a:t>-0.3%</a:t>
            </a:r>
          </a:p>
        </p:txBody>
      </p:sp>
      <p:sp>
        <p:nvSpPr>
          <p:cNvPr id="29" name="Rectangle 28">
            <a:extLst>
              <a:ext uri="{FF2B5EF4-FFF2-40B4-BE49-F238E27FC236}">
                <a16:creationId xmlns:a16="http://schemas.microsoft.com/office/drawing/2014/main" id="{BBA727FD-EA83-44BF-8B75-4D2234CB2D2C}"/>
              </a:ext>
            </a:extLst>
          </p:cNvPr>
          <p:cNvSpPr/>
          <p:nvPr/>
        </p:nvSpPr>
        <p:spPr>
          <a:xfrm>
            <a:off x="8905691" y="2952670"/>
            <a:ext cx="728084" cy="276999"/>
          </a:xfrm>
          <a:prstGeom prst="rect">
            <a:avLst/>
          </a:prstGeom>
        </p:spPr>
        <p:txBody>
          <a:bodyPr wrap="none">
            <a:spAutoFit/>
          </a:bodyPr>
          <a:lstStyle/>
          <a:p>
            <a:pPr defTabSz="457200" eaLnBrk="0" hangingPunct="0"/>
            <a:r>
              <a:rPr lang="en-US" sz="1200" b="1" spc="0" dirty="0">
                <a:solidFill>
                  <a:srgbClr val="FF0000"/>
                </a:solidFill>
              </a:rPr>
              <a:t>-0.2%</a:t>
            </a:r>
          </a:p>
        </p:txBody>
      </p:sp>
      <p:sp>
        <p:nvSpPr>
          <p:cNvPr id="30" name="Rectangle 29">
            <a:extLst>
              <a:ext uri="{FF2B5EF4-FFF2-40B4-BE49-F238E27FC236}">
                <a16:creationId xmlns:a16="http://schemas.microsoft.com/office/drawing/2014/main" id="{B85D68C2-5CDC-4131-8A81-3460BE3DC6BC}"/>
              </a:ext>
            </a:extLst>
          </p:cNvPr>
          <p:cNvSpPr/>
          <p:nvPr/>
        </p:nvSpPr>
        <p:spPr>
          <a:xfrm>
            <a:off x="7888810" y="3449289"/>
            <a:ext cx="728084" cy="276999"/>
          </a:xfrm>
          <a:prstGeom prst="rect">
            <a:avLst/>
          </a:prstGeom>
        </p:spPr>
        <p:txBody>
          <a:bodyPr wrap="none">
            <a:spAutoFit/>
          </a:bodyPr>
          <a:lstStyle/>
          <a:p>
            <a:pPr defTabSz="457200" eaLnBrk="0" hangingPunct="0"/>
            <a:r>
              <a:rPr lang="en-US" sz="1200" b="1" spc="0" dirty="0">
                <a:solidFill>
                  <a:srgbClr val="FF0000"/>
                </a:solidFill>
              </a:rPr>
              <a:t>-0.1%</a:t>
            </a:r>
          </a:p>
        </p:txBody>
      </p:sp>
      <p:sp>
        <p:nvSpPr>
          <p:cNvPr id="31" name="Rectangle 30">
            <a:extLst>
              <a:ext uri="{FF2B5EF4-FFF2-40B4-BE49-F238E27FC236}">
                <a16:creationId xmlns:a16="http://schemas.microsoft.com/office/drawing/2014/main" id="{A9FC339A-58BA-43AA-AEFB-A4B81EA22CB1}"/>
              </a:ext>
            </a:extLst>
          </p:cNvPr>
          <p:cNvSpPr/>
          <p:nvPr/>
        </p:nvSpPr>
        <p:spPr>
          <a:xfrm>
            <a:off x="9359611" y="5352813"/>
            <a:ext cx="728084" cy="276999"/>
          </a:xfrm>
          <a:prstGeom prst="rect">
            <a:avLst/>
          </a:prstGeom>
        </p:spPr>
        <p:txBody>
          <a:bodyPr wrap="none">
            <a:spAutoFit/>
          </a:bodyPr>
          <a:lstStyle/>
          <a:p>
            <a:pPr defTabSz="457200" eaLnBrk="0" hangingPunct="0"/>
            <a:r>
              <a:rPr lang="en-US" sz="1200" b="1" spc="0" dirty="0">
                <a:solidFill>
                  <a:srgbClr val="FF0000"/>
                </a:solidFill>
              </a:rPr>
              <a:t>-1.4%</a:t>
            </a:r>
          </a:p>
        </p:txBody>
      </p:sp>
      <p:sp>
        <p:nvSpPr>
          <p:cNvPr id="33" name="Rectangle 32">
            <a:extLst>
              <a:ext uri="{FF2B5EF4-FFF2-40B4-BE49-F238E27FC236}">
                <a16:creationId xmlns:a16="http://schemas.microsoft.com/office/drawing/2014/main" id="{0921973C-1364-4133-B85B-6BCC8161D495}"/>
              </a:ext>
            </a:extLst>
          </p:cNvPr>
          <p:cNvSpPr/>
          <p:nvPr/>
        </p:nvSpPr>
        <p:spPr>
          <a:xfrm>
            <a:off x="9820097" y="5514578"/>
            <a:ext cx="728084" cy="276999"/>
          </a:xfrm>
          <a:prstGeom prst="rect">
            <a:avLst/>
          </a:prstGeom>
        </p:spPr>
        <p:txBody>
          <a:bodyPr wrap="none">
            <a:spAutoFit/>
          </a:bodyPr>
          <a:lstStyle/>
          <a:p>
            <a:pPr defTabSz="457200" eaLnBrk="0" hangingPunct="0"/>
            <a:r>
              <a:rPr lang="en-US" sz="1200" b="1" spc="0" dirty="0">
                <a:solidFill>
                  <a:srgbClr val="FF0000"/>
                </a:solidFill>
              </a:rPr>
              <a:t>-0.5%</a:t>
            </a:r>
          </a:p>
        </p:txBody>
      </p:sp>
      <p:sp>
        <p:nvSpPr>
          <p:cNvPr id="34" name="Rectangle 33">
            <a:extLst>
              <a:ext uri="{FF2B5EF4-FFF2-40B4-BE49-F238E27FC236}">
                <a16:creationId xmlns:a16="http://schemas.microsoft.com/office/drawing/2014/main" id="{0E26AFBD-E5D8-4154-A105-8A8F3FEA031C}"/>
              </a:ext>
            </a:extLst>
          </p:cNvPr>
          <p:cNvSpPr/>
          <p:nvPr/>
        </p:nvSpPr>
        <p:spPr>
          <a:xfrm>
            <a:off x="10647790" y="3591180"/>
            <a:ext cx="728084" cy="276999"/>
          </a:xfrm>
          <a:prstGeom prst="rect">
            <a:avLst/>
          </a:prstGeom>
        </p:spPr>
        <p:txBody>
          <a:bodyPr wrap="none">
            <a:spAutoFit/>
          </a:bodyPr>
          <a:lstStyle/>
          <a:p>
            <a:pPr defTabSz="457200" eaLnBrk="0" hangingPunct="0"/>
            <a:r>
              <a:rPr lang="en-US" sz="1200" b="1" spc="0" dirty="0">
                <a:solidFill>
                  <a:srgbClr val="FF0000"/>
                </a:solidFill>
              </a:rPr>
              <a:t>-0.3%</a:t>
            </a:r>
          </a:p>
        </p:txBody>
      </p:sp>
      <p:sp>
        <p:nvSpPr>
          <p:cNvPr id="35" name="Rectangle 34">
            <a:extLst>
              <a:ext uri="{FF2B5EF4-FFF2-40B4-BE49-F238E27FC236}">
                <a16:creationId xmlns:a16="http://schemas.microsoft.com/office/drawing/2014/main" id="{A2F62904-A8FA-4FE7-A159-4A01FACEF430}"/>
              </a:ext>
            </a:extLst>
          </p:cNvPr>
          <p:cNvSpPr/>
          <p:nvPr/>
        </p:nvSpPr>
        <p:spPr>
          <a:xfrm>
            <a:off x="11034044" y="2830747"/>
            <a:ext cx="728084" cy="276999"/>
          </a:xfrm>
          <a:prstGeom prst="rect">
            <a:avLst/>
          </a:prstGeom>
        </p:spPr>
        <p:txBody>
          <a:bodyPr wrap="none">
            <a:spAutoFit/>
          </a:bodyPr>
          <a:lstStyle/>
          <a:p>
            <a:pPr defTabSz="457200" eaLnBrk="0" hangingPunct="0"/>
            <a:r>
              <a:rPr lang="en-US" sz="1200" b="1" spc="0" dirty="0">
                <a:solidFill>
                  <a:srgbClr val="FF0000"/>
                </a:solidFill>
              </a:rPr>
              <a:t>-0.3%</a:t>
            </a:r>
          </a:p>
        </p:txBody>
      </p:sp>
      <p:sp>
        <p:nvSpPr>
          <p:cNvPr id="36" name="Rectangle 35">
            <a:extLst>
              <a:ext uri="{FF2B5EF4-FFF2-40B4-BE49-F238E27FC236}">
                <a16:creationId xmlns:a16="http://schemas.microsoft.com/office/drawing/2014/main" id="{CAEA0574-42C8-4831-843A-A7E27340EC00}"/>
              </a:ext>
            </a:extLst>
          </p:cNvPr>
          <p:cNvSpPr/>
          <p:nvPr/>
        </p:nvSpPr>
        <p:spPr>
          <a:xfrm>
            <a:off x="9904429" y="2854962"/>
            <a:ext cx="728084" cy="276999"/>
          </a:xfrm>
          <a:prstGeom prst="rect">
            <a:avLst/>
          </a:prstGeom>
        </p:spPr>
        <p:txBody>
          <a:bodyPr wrap="none">
            <a:spAutoFit/>
          </a:bodyPr>
          <a:lstStyle/>
          <a:p>
            <a:pPr defTabSz="457200" eaLnBrk="0" hangingPunct="0"/>
            <a:r>
              <a:rPr lang="en-US" sz="1200" b="1" spc="0" dirty="0">
                <a:solidFill>
                  <a:srgbClr val="FF0000"/>
                </a:solidFill>
              </a:rPr>
              <a:t>-0.6%</a:t>
            </a:r>
          </a:p>
        </p:txBody>
      </p:sp>
      <p:sp>
        <p:nvSpPr>
          <p:cNvPr id="37" name="Oval 36">
            <a:extLst>
              <a:ext uri="{FF2B5EF4-FFF2-40B4-BE49-F238E27FC236}">
                <a16:creationId xmlns:a16="http://schemas.microsoft.com/office/drawing/2014/main" id="{B4E2B334-812F-4C1C-89F3-A77EFAEE7C92}"/>
              </a:ext>
            </a:extLst>
          </p:cNvPr>
          <p:cNvSpPr/>
          <p:nvPr/>
        </p:nvSpPr>
        <p:spPr>
          <a:xfrm>
            <a:off x="10064368" y="3143077"/>
            <a:ext cx="206679" cy="199453"/>
          </a:xfrm>
          <a:prstGeom prst="ellipse">
            <a:avLst/>
          </a:prstGeom>
          <a:noFill/>
          <a:ln w="1905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8" name="Oval 37">
            <a:extLst>
              <a:ext uri="{FF2B5EF4-FFF2-40B4-BE49-F238E27FC236}">
                <a16:creationId xmlns:a16="http://schemas.microsoft.com/office/drawing/2014/main" id="{5692D8DC-0B2D-49B1-9589-82005124318D}"/>
              </a:ext>
            </a:extLst>
          </p:cNvPr>
          <p:cNvSpPr/>
          <p:nvPr/>
        </p:nvSpPr>
        <p:spPr>
          <a:xfrm>
            <a:off x="11199494" y="2307503"/>
            <a:ext cx="206679" cy="199453"/>
          </a:xfrm>
          <a:prstGeom prst="ellipse">
            <a:avLst/>
          </a:prstGeom>
          <a:noFill/>
          <a:ln w="1905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9" name="Oval 38">
            <a:extLst>
              <a:ext uri="{FF2B5EF4-FFF2-40B4-BE49-F238E27FC236}">
                <a16:creationId xmlns:a16="http://schemas.microsoft.com/office/drawing/2014/main" id="{82A2EDEF-464F-40E9-8B72-021A663DE8F9}"/>
              </a:ext>
            </a:extLst>
          </p:cNvPr>
          <p:cNvSpPr/>
          <p:nvPr/>
        </p:nvSpPr>
        <p:spPr>
          <a:xfrm>
            <a:off x="11388686" y="1905480"/>
            <a:ext cx="206679" cy="199453"/>
          </a:xfrm>
          <a:prstGeom prst="ellipse">
            <a:avLst/>
          </a:prstGeom>
          <a:noFill/>
          <a:ln w="1905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0" name="Rectangle 39">
            <a:extLst>
              <a:ext uri="{FF2B5EF4-FFF2-40B4-BE49-F238E27FC236}">
                <a16:creationId xmlns:a16="http://schemas.microsoft.com/office/drawing/2014/main" id="{1B86BDF1-330E-432D-8476-F9A37A4309B2}"/>
              </a:ext>
            </a:extLst>
          </p:cNvPr>
          <p:cNvSpPr/>
          <p:nvPr/>
        </p:nvSpPr>
        <p:spPr>
          <a:xfrm>
            <a:off x="11160169" y="2077682"/>
            <a:ext cx="728084" cy="276999"/>
          </a:xfrm>
          <a:prstGeom prst="rect">
            <a:avLst/>
          </a:prstGeom>
        </p:spPr>
        <p:txBody>
          <a:bodyPr wrap="none">
            <a:spAutoFit/>
          </a:bodyPr>
          <a:lstStyle/>
          <a:p>
            <a:pPr defTabSz="457200" eaLnBrk="0" hangingPunct="0"/>
            <a:r>
              <a:rPr lang="en-US" sz="1200" b="1" spc="0" dirty="0">
                <a:solidFill>
                  <a:srgbClr val="FF0000"/>
                </a:solidFill>
              </a:rPr>
              <a:t>-0.6%</a:t>
            </a:r>
          </a:p>
        </p:txBody>
      </p:sp>
      <p:sp>
        <p:nvSpPr>
          <p:cNvPr id="41" name="Rectangle 40">
            <a:extLst>
              <a:ext uri="{FF2B5EF4-FFF2-40B4-BE49-F238E27FC236}">
                <a16:creationId xmlns:a16="http://schemas.microsoft.com/office/drawing/2014/main" id="{CF0225BD-E9E7-4AE1-8C5E-869E1E79CEE2}"/>
              </a:ext>
            </a:extLst>
          </p:cNvPr>
          <p:cNvSpPr/>
          <p:nvPr/>
        </p:nvSpPr>
        <p:spPr>
          <a:xfrm>
            <a:off x="11239000" y="1659895"/>
            <a:ext cx="728084" cy="276999"/>
          </a:xfrm>
          <a:prstGeom prst="rect">
            <a:avLst/>
          </a:prstGeom>
        </p:spPr>
        <p:txBody>
          <a:bodyPr wrap="none">
            <a:spAutoFit/>
          </a:bodyPr>
          <a:lstStyle/>
          <a:p>
            <a:pPr defTabSz="457200" eaLnBrk="0" hangingPunct="0"/>
            <a:r>
              <a:rPr lang="en-US" sz="1200" b="1" spc="0" dirty="0">
                <a:solidFill>
                  <a:srgbClr val="FF0000"/>
                </a:solidFill>
              </a:rPr>
              <a:t>-0.7%</a:t>
            </a:r>
          </a:p>
        </p:txBody>
      </p:sp>
      <p:sp>
        <p:nvSpPr>
          <p:cNvPr id="42" name="TextBox 41">
            <a:extLst>
              <a:ext uri="{FF2B5EF4-FFF2-40B4-BE49-F238E27FC236}">
                <a16:creationId xmlns:a16="http://schemas.microsoft.com/office/drawing/2014/main" id="{C1ADEC4D-20A3-4B21-8BBF-88B0F952B2B5}"/>
              </a:ext>
            </a:extLst>
          </p:cNvPr>
          <p:cNvSpPr txBox="1"/>
          <p:nvPr/>
        </p:nvSpPr>
        <p:spPr bwMode="auto">
          <a:xfrm>
            <a:off x="1710558" y="2506956"/>
            <a:ext cx="509655" cy="169277"/>
          </a:xfrm>
          <a:prstGeom prst="rect">
            <a:avLst/>
          </a:prstGeom>
          <a:noFill/>
          <a:ln w="9525">
            <a:noFill/>
            <a:miter lim="800000"/>
            <a:headEnd/>
            <a:tailEnd/>
          </a:ln>
          <a:effectLst/>
        </p:spPr>
        <p:txBody>
          <a:bodyPr vert="horz" wrap="square" lIns="0" tIns="0" rIns="0" bIns="0" numCol="1" rtlCol="0" anchor="t" anchorCtr="0" compatLnSpc="1">
            <a:prstTxWarp prst="textNoShape">
              <a:avLst/>
            </a:prstTxWarp>
            <a:spAutoFit/>
          </a:bodyPr>
          <a:lstStyle/>
          <a:p>
            <a:pPr marR="0" algn="l" defTabSz="457200" rtl="0" eaLnBrk="0" fontAlgn="base" latinLnBrk="0" hangingPunct="0">
              <a:spcBef>
                <a:spcPct val="0"/>
              </a:spcBef>
              <a:buClrTx/>
              <a:buSzTx/>
              <a:tabLst/>
            </a:pPr>
            <a:r>
              <a:rPr kumimoji="0" lang="en-US" sz="1100" b="0" i="0" u="none" strike="noStrike" kern="1200" cap="none" spc="0" normalizeH="0" baseline="0" noProof="0" dirty="0">
                <a:ln>
                  <a:noFill/>
                </a:ln>
                <a:solidFill>
                  <a:srgbClr val="0000FF"/>
                </a:solidFill>
                <a:effectLst/>
                <a:uLnTx/>
                <a:uFillTx/>
                <a:latin typeface="Verdana"/>
                <a:ea typeface="Verdana" pitchFamily="34" charset="0"/>
                <a:cs typeface="Verdana" pitchFamily="34" charset="0"/>
              </a:rPr>
              <a:t>-</a:t>
            </a:r>
            <a:r>
              <a:rPr kumimoji="0" lang="en-US" sz="1000" b="1" i="0" u="none" strike="noStrike" kern="1200" cap="none" spc="0" normalizeH="0" baseline="0" noProof="0" dirty="0">
                <a:ln>
                  <a:noFill/>
                </a:ln>
                <a:solidFill>
                  <a:srgbClr val="0000FF"/>
                </a:solidFill>
                <a:effectLst/>
                <a:uLnTx/>
                <a:uFillTx/>
                <a:latin typeface="Verdana"/>
                <a:ea typeface="Verdana" pitchFamily="34" charset="0"/>
                <a:cs typeface="Verdana" pitchFamily="34" charset="0"/>
              </a:rPr>
              <a:t>1,000</a:t>
            </a:r>
            <a:endParaRPr kumimoji="0" lang="en-US" sz="1100" b="1" i="0" u="none" strike="noStrike" kern="1200" cap="none" spc="0" normalizeH="0" baseline="0" noProof="0" dirty="0">
              <a:ln>
                <a:noFill/>
              </a:ln>
              <a:solidFill>
                <a:srgbClr val="0000FF"/>
              </a:solidFill>
              <a:effectLst/>
              <a:uLnTx/>
              <a:uFillTx/>
              <a:latin typeface="Verdana"/>
              <a:ea typeface="Verdana" pitchFamily="34" charset="0"/>
              <a:cs typeface="Verdana" pitchFamily="34" charset="0"/>
            </a:endParaRPr>
          </a:p>
        </p:txBody>
      </p:sp>
      <p:sp>
        <p:nvSpPr>
          <p:cNvPr id="43" name="Rectangle 42">
            <a:extLst>
              <a:ext uri="{FF2B5EF4-FFF2-40B4-BE49-F238E27FC236}">
                <a16:creationId xmlns:a16="http://schemas.microsoft.com/office/drawing/2014/main" id="{B74E21E2-5105-48DA-91D5-34E4342FAC28}"/>
              </a:ext>
            </a:extLst>
          </p:cNvPr>
          <p:cNvSpPr/>
          <p:nvPr/>
        </p:nvSpPr>
        <p:spPr>
          <a:xfrm>
            <a:off x="5156148" y="2479704"/>
            <a:ext cx="657552" cy="246221"/>
          </a:xfrm>
          <a:prstGeom prst="rect">
            <a:avLst/>
          </a:prstGeom>
        </p:spPr>
        <p:txBody>
          <a:bodyPr wrap="none">
            <a:spAutoFit/>
          </a:bodyPr>
          <a:lstStyle/>
          <a:p>
            <a:pPr defTabSz="457200" eaLnBrk="0" hangingPunct="0"/>
            <a:r>
              <a:rPr lang="en-US" sz="1000" b="1" spc="0" dirty="0">
                <a:solidFill>
                  <a:srgbClr val="0000FF"/>
                </a:solidFill>
              </a:rPr>
              <a:t>-2,000</a:t>
            </a:r>
          </a:p>
        </p:txBody>
      </p:sp>
      <p:sp>
        <p:nvSpPr>
          <p:cNvPr id="44" name="Rectangle 43">
            <a:extLst>
              <a:ext uri="{FF2B5EF4-FFF2-40B4-BE49-F238E27FC236}">
                <a16:creationId xmlns:a16="http://schemas.microsoft.com/office/drawing/2014/main" id="{D419C7A6-09EC-4181-B383-FB2C1CCAEBFA}"/>
              </a:ext>
            </a:extLst>
          </p:cNvPr>
          <p:cNvSpPr/>
          <p:nvPr/>
        </p:nvSpPr>
        <p:spPr>
          <a:xfrm>
            <a:off x="2539062" y="1210576"/>
            <a:ext cx="657552" cy="246221"/>
          </a:xfrm>
          <a:prstGeom prst="rect">
            <a:avLst/>
          </a:prstGeom>
        </p:spPr>
        <p:txBody>
          <a:bodyPr wrap="none">
            <a:spAutoFit/>
          </a:bodyPr>
          <a:lstStyle/>
          <a:p>
            <a:pPr defTabSz="457200" eaLnBrk="0" hangingPunct="0"/>
            <a:r>
              <a:rPr lang="en-US" sz="1000" b="1" spc="0" dirty="0">
                <a:solidFill>
                  <a:srgbClr val="0000FF"/>
                </a:solidFill>
              </a:rPr>
              <a:t>-4,000</a:t>
            </a:r>
          </a:p>
        </p:txBody>
      </p:sp>
      <p:sp>
        <p:nvSpPr>
          <p:cNvPr id="45" name="Rectangle 44">
            <a:extLst>
              <a:ext uri="{FF2B5EF4-FFF2-40B4-BE49-F238E27FC236}">
                <a16:creationId xmlns:a16="http://schemas.microsoft.com/office/drawing/2014/main" id="{B1F8F595-235B-4370-865D-0F26B55A0579}"/>
              </a:ext>
            </a:extLst>
          </p:cNvPr>
          <p:cNvSpPr/>
          <p:nvPr/>
        </p:nvSpPr>
        <p:spPr>
          <a:xfrm>
            <a:off x="6027406" y="1202690"/>
            <a:ext cx="748923" cy="246221"/>
          </a:xfrm>
          <a:prstGeom prst="rect">
            <a:avLst/>
          </a:prstGeom>
        </p:spPr>
        <p:txBody>
          <a:bodyPr wrap="none">
            <a:spAutoFit/>
          </a:bodyPr>
          <a:lstStyle/>
          <a:p>
            <a:pPr defTabSz="457200" eaLnBrk="0" hangingPunct="0"/>
            <a:r>
              <a:rPr lang="en-US" sz="1000" b="1" spc="0" dirty="0">
                <a:solidFill>
                  <a:srgbClr val="0000FF"/>
                </a:solidFill>
              </a:rPr>
              <a:t>-18,000</a:t>
            </a:r>
          </a:p>
        </p:txBody>
      </p:sp>
      <p:sp>
        <p:nvSpPr>
          <p:cNvPr id="46" name="Rectangle 45">
            <a:extLst>
              <a:ext uri="{FF2B5EF4-FFF2-40B4-BE49-F238E27FC236}">
                <a16:creationId xmlns:a16="http://schemas.microsoft.com/office/drawing/2014/main" id="{ACBD44C3-2901-44F4-96EB-671533AB58A0}"/>
              </a:ext>
            </a:extLst>
          </p:cNvPr>
          <p:cNvSpPr/>
          <p:nvPr/>
        </p:nvSpPr>
        <p:spPr>
          <a:xfrm>
            <a:off x="2164834" y="2558529"/>
            <a:ext cx="519694" cy="246221"/>
          </a:xfrm>
          <a:prstGeom prst="rect">
            <a:avLst/>
          </a:prstGeom>
        </p:spPr>
        <p:txBody>
          <a:bodyPr wrap="none">
            <a:spAutoFit/>
          </a:bodyPr>
          <a:lstStyle/>
          <a:p>
            <a:pPr defTabSz="457200" eaLnBrk="0" hangingPunct="0"/>
            <a:r>
              <a:rPr lang="en-US" sz="1000" b="1" spc="0" dirty="0">
                <a:solidFill>
                  <a:srgbClr val="0000FF"/>
                </a:solidFill>
              </a:rPr>
              <a:t>-400</a:t>
            </a:r>
          </a:p>
        </p:txBody>
      </p:sp>
      <p:sp>
        <p:nvSpPr>
          <p:cNvPr id="47" name="Rectangle 46">
            <a:extLst>
              <a:ext uri="{FF2B5EF4-FFF2-40B4-BE49-F238E27FC236}">
                <a16:creationId xmlns:a16="http://schemas.microsoft.com/office/drawing/2014/main" id="{768C5FCD-7549-49F6-B23F-A5A48E7A9492}"/>
              </a:ext>
            </a:extLst>
          </p:cNvPr>
          <p:cNvSpPr/>
          <p:nvPr/>
        </p:nvSpPr>
        <p:spPr>
          <a:xfrm>
            <a:off x="1389625" y="2077680"/>
            <a:ext cx="519694" cy="246221"/>
          </a:xfrm>
          <a:prstGeom prst="rect">
            <a:avLst/>
          </a:prstGeom>
        </p:spPr>
        <p:txBody>
          <a:bodyPr wrap="none">
            <a:spAutoFit/>
          </a:bodyPr>
          <a:lstStyle/>
          <a:p>
            <a:pPr defTabSz="457200" eaLnBrk="0" hangingPunct="0"/>
            <a:r>
              <a:rPr lang="en-US" sz="1000" b="1" spc="0" dirty="0">
                <a:solidFill>
                  <a:srgbClr val="0000FF"/>
                </a:solidFill>
              </a:rPr>
              <a:t>-600</a:t>
            </a:r>
          </a:p>
        </p:txBody>
      </p:sp>
      <p:sp>
        <p:nvSpPr>
          <p:cNvPr id="48" name="Rectangle 47">
            <a:extLst>
              <a:ext uri="{FF2B5EF4-FFF2-40B4-BE49-F238E27FC236}">
                <a16:creationId xmlns:a16="http://schemas.microsoft.com/office/drawing/2014/main" id="{0EFD57BD-AFCD-425B-967B-C2AEF9C05B59}"/>
              </a:ext>
            </a:extLst>
          </p:cNvPr>
          <p:cNvSpPr/>
          <p:nvPr/>
        </p:nvSpPr>
        <p:spPr>
          <a:xfrm>
            <a:off x="4936889" y="2077679"/>
            <a:ext cx="519694" cy="246221"/>
          </a:xfrm>
          <a:prstGeom prst="rect">
            <a:avLst/>
          </a:prstGeom>
        </p:spPr>
        <p:txBody>
          <a:bodyPr wrap="none">
            <a:spAutoFit/>
          </a:bodyPr>
          <a:lstStyle/>
          <a:p>
            <a:pPr defTabSz="457200" eaLnBrk="0" hangingPunct="0"/>
            <a:r>
              <a:rPr lang="en-US" sz="1000" b="1" spc="0" dirty="0">
                <a:solidFill>
                  <a:srgbClr val="0000FF"/>
                </a:solidFill>
              </a:rPr>
              <a:t>-800</a:t>
            </a:r>
          </a:p>
        </p:txBody>
      </p:sp>
      <p:sp>
        <p:nvSpPr>
          <p:cNvPr id="49" name="Rectangle 48">
            <a:extLst>
              <a:ext uri="{FF2B5EF4-FFF2-40B4-BE49-F238E27FC236}">
                <a16:creationId xmlns:a16="http://schemas.microsoft.com/office/drawing/2014/main" id="{9B218C0B-FA04-4C82-A2B2-10F0311A2C8B}"/>
              </a:ext>
            </a:extLst>
          </p:cNvPr>
          <p:cNvSpPr/>
          <p:nvPr/>
        </p:nvSpPr>
        <p:spPr>
          <a:xfrm>
            <a:off x="2020250" y="1691427"/>
            <a:ext cx="707245" cy="246221"/>
          </a:xfrm>
          <a:prstGeom prst="rect">
            <a:avLst/>
          </a:prstGeom>
        </p:spPr>
        <p:txBody>
          <a:bodyPr wrap="none">
            <a:spAutoFit/>
          </a:bodyPr>
          <a:lstStyle/>
          <a:p>
            <a:pPr defTabSz="457200" eaLnBrk="0" hangingPunct="0"/>
            <a:r>
              <a:rPr lang="en-US" sz="1000" b="1" spc="0" dirty="0">
                <a:solidFill>
                  <a:srgbClr val="0000FF"/>
                </a:solidFill>
              </a:rPr>
              <a:t>+4,000</a:t>
            </a:r>
          </a:p>
        </p:txBody>
      </p:sp>
      <p:sp>
        <p:nvSpPr>
          <p:cNvPr id="50" name="Rectangle 49">
            <a:extLst>
              <a:ext uri="{FF2B5EF4-FFF2-40B4-BE49-F238E27FC236}">
                <a16:creationId xmlns:a16="http://schemas.microsoft.com/office/drawing/2014/main" id="{63154FF0-9138-4AC0-9103-ABF0C7389408}"/>
              </a:ext>
            </a:extLst>
          </p:cNvPr>
          <p:cNvSpPr/>
          <p:nvPr/>
        </p:nvSpPr>
        <p:spPr>
          <a:xfrm>
            <a:off x="5567505" y="1707195"/>
            <a:ext cx="707245" cy="246221"/>
          </a:xfrm>
          <a:prstGeom prst="rect">
            <a:avLst/>
          </a:prstGeom>
        </p:spPr>
        <p:txBody>
          <a:bodyPr wrap="none">
            <a:spAutoFit/>
          </a:bodyPr>
          <a:lstStyle/>
          <a:p>
            <a:pPr defTabSz="457200" eaLnBrk="0" hangingPunct="0"/>
            <a:r>
              <a:rPr lang="en-US" sz="1000" b="1" spc="0" dirty="0">
                <a:solidFill>
                  <a:srgbClr val="0000FF"/>
                </a:solidFill>
              </a:rPr>
              <a:t>+2,000</a:t>
            </a:r>
          </a:p>
        </p:txBody>
      </p:sp>
      <p:sp>
        <p:nvSpPr>
          <p:cNvPr id="51" name="Rectangle 50">
            <a:extLst>
              <a:ext uri="{FF2B5EF4-FFF2-40B4-BE49-F238E27FC236}">
                <a16:creationId xmlns:a16="http://schemas.microsoft.com/office/drawing/2014/main" id="{AA781FC8-DE4C-4120-B0F6-229B5C763199}"/>
              </a:ext>
            </a:extLst>
          </p:cNvPr>
          <p:cNvSpPr/>
          <p:nvPr/>
        </p:nvSpPr>
        <p:spPr>
          <a:xfrm>
            <a:off x="1626848" y="4554716"/>
            <a:ext cx="519694" cy="246221"/>
          </a:xfrm>
          <a:prstGeom prst="rect">
            <a:avLst/>
          </a:prstGeom>
        </p:spPr>
        <p:txBody>
          <a:bodyPr wrap="none">
            <a:spAutoFit/>
          </a:bodyPr>
          <a:lstStyle/>
          <a:p>
            <a:pPr defTabSz="457200" eaLnBrk="0" hangingPunct="0"/>
            <a:r>
              <a:rPr lang="en-US" sz="1000" b="1" spc="0" dirty="0">
                <a:solidFill>
                  <a:srgbClr val="0000FF"/>
                </a:solidFill>
              </a:rPr>
              <a:t>-700</a:t>
            </a:r>
          </a:p>
        </p:txBody>
      </p:sp>
      <p:sp>
        <p:nvSpPr>
          <p:cNvPr id="52" name="Rectangle 51">
            <a:extLst>
              <a:ext uri="{FF2B5EF4-FFF2-40B4-BE49-F238E27FC236}">
                <a16:creationId xmlns:a16="http://schemas.microsoft.com/office/drawing/2014/main" id="{F7BC1511-2F37-4A3C-A66B-DF2AFE779431}"/>
              </a:ext>
            </a:extLst>
          </p:cNvPr>
          <p:cNvSpPr/>
          <p:nvPr/>
        </p:nvSpPr>
        <p:spPr>
          <a:xfrm>
            <a:off x="5102421" y="4734181"/>
            <a:ext cx="657552" cy="246221"/>
          </a:xfrm>
          <a:prstGeom prst="rect">
            <a:avLst/>
          </a:prstGeom>
        </p:spPr>
        <p:txBody>
          <a:bodyPr wrap="none">
            <a:spAutoFit/>
          </a:bodyPr>
          <a:lstStyle/>
          <a:p>
            <a:pPr defTabSz="457200" eaLnBrk="0" hangingPunct="0"/>
            <a:r>
              <a:rPr lang="en-US" sz="1000" b="1" spc="0" dirty="0">
                <a:solidFill>
                  <a:srgbClr val="0000FF"/>
                </a:solidFill>
              </a:rPr>
              <a:t>-1,300</a:t>
            </a:r>
          </a:p>
        </p:txBody>
      </p:sp>
      <p:sp>
        <p:nvSpPr>
          <p:cNvPr id="53" name="Rectangle 52">
            <a:extLst>
              <a:ext uri="{FF2B5EF4-FFF2-40B4-BE49-F238E27FC236}">
                <a16:creationId xmlns:a16="http://schemas.microsoft.com/office/drawing/2014/main" id="{E400CA75-D496-4FD2-BC74-DA3A24A54181}"/>
              </a:ext>
            </a:extLst>
          </p:cNvPr>
          <p:cNvSpPr/>
          <p:nvPr/>
        </p:nvSpPr>
        <p:spPr>
          <a:xfrm>
            <a:off x="2083312" y="5632817"/>
            <a:ext cx="519694" cy="246221"/>
          </a:xfrm>
          <a:prstGeom prst="rect">
            <a:avLst/>
          </a:prstGeom>
        </p:spPr>
        <p:txBody>
          <a:bodyPr wrap="none">
            <a:spAutoFit/>
          </a:bodyPr>
          <a:lstStyle/>
          <a:p>
            <a:pPr defTabSz="457200" eaLnBrk="0" hangingPunct="0"/>
            <a:r>
              <a:rPr lang="en-US" sz="1000" b="1" spc="0" dirty="0">
                <a:solidFill>
                  <a:srgbClr val="0000FF"/>
                </a:solidFill>
              </a:rPr>
              <a:t>-400</a:t>
            </a:r>
          </a:p>
        </p:txBody>
      </p:sp>
      <p:sp>
        <p:nvSpPr>
          <p:cNvPr id="54" name="Rectangle 53">
            <a:extLst>
              <a:ext uri="{FF2B5EF4-FFF2-40B4-BE49-F238E27FC236}">
                <a16:creationId xmlns:a16="http://schemas.microsoft.com/office/drawing/2014/main" id="{16672EB2-733C-43C3-BE8C-686FF98793F9}"/>
              </a:ext>
            </a:extLst>
          </p:cNvPr>
          <p:cNvSpPr/>
          <p:nvPr/>
        </p:nvSpPr>
        <p:spPr>
          <a:xfrm>
            <a:off x="5654218" y="5585521"/>
            <a:ext cx="519694" cy="246221"/>
          </a:xfrm>
          <a:prstGeom prst="rect">
            <a:avLst/>
          </a:prstGeom>
        </p:spPr>
        <p:txBody>
          <a:bodyPr wrap="none">
            <a:spAutoFit/>
          </a:bodyPr>
          <a:lstStyle/>
          <a:p>
            <a:pPr defTabSz="457200" eaLnBrk="0" hangingPunct="0"/>
            <a:r>
              <a:rPr lang="en-US" sz="1000" b="1" spc="0" dirty="0">
                <a:solidFill>
                  <a:srgbClr val="0000FF"/>
                </a:solidFill>
              </a:rPr>
              <a:t>-200</a:t>
            </a:r>
          </a:p>
        </p:txBody>
      </p:sp>
      <p:sp>
        <p:nvSpPr>
          <p:cNvPr id="55" name="Rectangle 54">
            <a:extLst>
              <a:ext uri="{FF2B5EF4-FFF2-40B4-BE49-F238E27FC236}">
                <a16:creationId xmlns:a16="http://schemas.microsoft.com/office/drawing/2014/main" id="{3496C65F-5892-4649-AD6C-3485E37E8277}"/>
              </a:ext>
            </a:extLst>
          </p:cNvPr>
          <p:cNvSpPr/>
          <p:nvPr/>
        </p:nvSpPr>
        <p:spPr>
          <a:xfrm>
            <a:off x="1397510" y="5057374"/>
            <a:ext cx="519694" cy="246221"/>
          </a:xfrm>
          <a:prstGeom prst="rect">
            <a:avLst/>
          </a:prstGeom>
        </p:spPr>
        <p:txBody>
          <a:bodyPr wrap="none">
            <a:spAutoFit/>
          </a:bodyPr>
          <a:lstStyle/>
          <a:p>
            <a:pPr defTabSz="457200" eaLnBrk="0" hangingPunct="0"/>
            <a:r>
              <a:rPr lang="en-US" sz="1000" b="1" spc="0" dirty="0">
                <a:solidFill>
                  <a:srgbClr val="0000FF"/>
                </a:solidFill>
              </a:rPr>
              <a:t>-400</a:t>
            </a:r>
          </a:p>
        </p:txBody>
      </p:sp>
      <p:sp>
        <p:nvSpPr>
          <p:cNvPr id="56" name="Rectangle 55">
            <a:extLst>
              <a:ext uri="{FF2B5EF4-FFF2-40B4-BE49-F238E27FC236}">
                <a16:creationId xmlns:a16="http://schemas.microsoft.com/office/drawing/2014/main" id="{FF425717-CBA2-48FF-87D1-15F396D82F81}"/>
              </a:ext>
            </a:extLst>
          </p:cNvPr>
          <p:cNvSpPr/>
          <p:nvPr/>
        </p:nvSpPr>
        <p:spPr>
          <a:xfrm>
            <a:off x="4952653" y="5199264"/>
            <a:ext cx="428322" cy="246221"/>
          </a:xfrm>
          <a:prstGeom prst="rect">
            <a:avLst/>
          </a:prstGeom>
        </p:spPr>
        <p:txBody>
          <a:bodyPr wrap="none">
            <a:spAutoFit/>
          </a:bodyPr>
          <a:lstStyle/>
          <a:p>
            <a:pPr defTabSz="457200" eaLnBrk="0" hangingPunct="0"/>
            <a:r>
              <a:rPr lang="en-US" sz="1000" b="1" spc="0" dirty="0">
                <a:solidFill>
                  <a:srgbClr val="0000FF"/>
                </a:solidFill>
              </a:rPr>
              <a:t>-50</a:t>
            </a:r>
          </a:p>
        </p:txBody>
      </p:sp>
      <p:sp>
        <p:nvSpPr>
          <p:cNvPr id="57" name="Rectangle 56">
            <a:extLst>
              <a:ext uri="{FF2B5EF4-FFF2-40B4-BE49-F238E27FC236}">
                <a16:creationId xmlns:a16="http://schemas.microsoft.com/office/drawing/2014/main" id="{D2C96624-EEEE-4359-B1E1-5B86FD77DA17}"/>
              </a:ext>
            </a:extLst>
          </p:cNvPr>
          <p:cNvSpPr/>
          <p:nvPr/>
        </p:nvSpPr>
        <p:spPr>
          <a:xfrm>
            <a:off x="1192557" y="4276979"/>
            <a:ext cx="657552" cy="246221"/>
          </a:xfrm>
          <a:prstGeom prst="rect">
            <a:avLst/>
          </a:prstGeom>
        </p:spPr>
        <p:txBody>
          <a:bodyPr wrap="none">
            <a:spAutoFit/>
          </a:bodyPr>
          <a:lstStyle/>
          <a:p>
            <a:pPr defTabSz="457200" eaLnBrk="0" hangingPunct="0"/>
            <a:r>
              <a:rPr lang="en-US" sz="1000" b="1" spc="0" dirty="0">
                <a:solidFill>
                  <a:srgbClr val="0000FF"/>
                </a:solidFill>
              </a:rPr>
              <a:t>-2,800</a:t>
            </a:r>
          </a:p>
        </p:txBody>
      </p:sp>
      <p:sp>
        <p:nvSpPr>
          <p:cNvPr id="58" name="Rectangle 57">
            <a:extLst>
              <a:ext uri="{FF2B5EF4-FFF2-40B4-BE49-F238E27FC236}">
                <a16:creationId xmlns:a16="http://schemas.microsoft.com/office/drawing/2014/main" id="{2E41ED3D-419B-4291-9183-98E5A8D01E98}"/>
              </a:ext>
            </a:extLst>
          </p:cNvPr>
          <p:cNvSpPr/>
          <p:nvPr/>
        </p:nvSpPr>
        <p:spPr>
          <a:xfrm>
            <a:off x="4787110" y="4434635"/>
            <a:ext cx="519694" cy="246221"/>
          </a:xfrm>
          <a:prstGeom prst="rect">
            <a:avLst/>
          </a:prstGeom>
        </p:spPr>
        <p:txBody>
          <a:bodyPr wrap="none">
            <a:spAutoFit/>
          </a:bodyPr>
          <a:lstStyle/>
          <a:p>
            <a:pPr defTabSz="457200" eaLnBrk="0" hangingPunct="0"/>
            <a:r>
              <a:rPr lang="en-US" sz="1000" b="1" spc="0" dirty="0">
                <a:solidFill>
                  <a:srgbClr val="0000FF"/>
                </a:solidFill>
              </a:rPr>
              <a:t>-400</a:t>
            </a:r>
          </a:p>
        </p:txBody>
      </p:sp>
      <p:sp>
        <p:nvSpPr>
          <p:cNvPr id="59" name="Rectangle 58">
            <a:extLst>
              <a:ext uri="{FF2B5EF4-FFF2-40B4-BE49-F238E27FC236}">
                <a16:creationId xmlns:a16="http://schemas.microsoft.com/office/drawing/2014/main" id="{6BFD98D7-D6A1-4726-AD0E-E84C67D37EAC}"/>
              </a:ext>
            </a:extLst>
          </p:cNvPr>
          <p:cNvSpPr/>
          <p:nvPr/>
        </p:nvSpPr>
        <p:spPr>
          <a:xfrm>
            <a:off x="5630569" y="4710538"/>
            <a:ext cx="657552" cy="246221"/>
          </a:xfrm>
          <a:prstGeom prst="rect">
            <a:avLst/>
          </a:prstGeom>
        </p:spPr>
        <p:txBody>
          <a:bodyPr wrap="none">
            <a:spAutoFit/>
          </a:bodyPr>
          <a:lstStyle/>
          <a:p>
            <a:pPr defTabSz="457200" eaLnBrk="0" hangingPunct="0"/>
            <a:r>
              <a:rPr lang="en-US" sz="1000" b="1" spc="0" dirty="0">
                <a:solidFill>
                  <a:srgbClr val="0000FF"/>
                </a:solidFill>
              </a:rPr>
              <a:t>-4,500</a:t>
            </a:r>
          </a:p>
        </p:txBody>
      </p:sp>
      <p:sp>
        <p:nvSpPr>
          <p:cNvPr id="60" name="TextBox 59">
            <a:extLst>
              <a:ext uri="{FF2B5EF4-FFF2-40B4-BE49-F238E27FC236}">
                <a16:creationId xmlns:a16="http://schemas.microsoft.com/office/drawing/2014/main" id="{D0A9C7D7-D0C1-4665-8BCD-E1B0DFE1556D}"/>
              </a:ext>
            </a:extLst>
          </p:cNvPr>
          <p:cNvSpPr txBox="1"/>
          <p:nvPr/>
        </p:nvSpPr>
        <p:spPr bwMode="auto">
          <a:xfrm>
            <a:off x="3120339" y="453600"/>
            <a:ext cx="1862423" cy="246221"/>
          </a:xfrm>
          <a:prstGeom prst="rect">
            <a:avLst/>
          </a:prstGeom>
          <a:noFill/>
          <a:ln w="9525">
            <a:noFill/>
            <a:miter lim="800000"/>
            <a:headEnd/>
            <a:tailEnd/>
          </a:ln>
          <a:effectLst/>
        </p:spPr>
        <p:txBody>
          <a:bodyPr vert="horz" wrap="square" lIns="0" tIns="0" rIns="0" bIns="0" numCol="1" rtlCol="0" anchor="t" anchorCtr="0" compatLnSpc="1">
            <a:prstTxWarp prst="textNoShape">
              <a:avLst/>
            </a:prstTxWarp>
            <a:spAutoFit/>
          </a:bodyPr>
          <a:lstStyle/>
          <a:p>
            <a:pPr marR="0" algn="l" defTabSz="457200" rtl="0" eaLnBrk="0" fontAlgn="base" latinLnBrk="0" hangingPunct="0">
              <a:spcBef>
                <a:spcPct val="0"/>
              </a:spcBef>
              <a:buClrTx/>
              <a:buSzTx/>
              <a:tabLst/>
            </a:pPr>
            <a:r>
              <a:rPr kumimoji="0" lang="en-US" sz="1600" b="1" i="0" u="none" strike="noStrike" kern="1200" cap="none" spc="0" normalizeH="0" baseline="0" noProof="0" dirty="0">
                <a:ln>
                  <a:noFill/>
                </a:ln>
                <a:solidFill>
                  <a:srgbClr val="0000FF"/>
                </a:solidFill>
                <a:effectLst/>
                <a:uLnTx/>
                <a:uFillTx/>
                <a:latin typeface="Verdana"/>
                <a:ea typeface="Verdana" pitchFamily="34" charset="0"/>
                <a:cs typeface="Verdana" pitchFamily="34" charset="0"/>
              </a:rPr>
              <a:t>Changes (TPY)</a:t>
            </a:r>
          </a:p>
        </p:txBody>
      </p:sp>
      <p:sp>
        <p:nvSpPr>
          <p:cNvPr id="61" name="TextBox 60">
            <a:extLst>
              <a:ext uri="{FF2B5EF4-FFF2-40B4-BE49-F238E27FC236}">
                <a16:creationId xmlns:a16="http://schemas.microsoft.com/office/drawing/2014/main" id="{11A75F08-91ED-4B7E-B054-768881F40378}"/>
              </a:ext>
            </a:extLst>
          </p:cNvPr>
          <p:cNvSpPr txBox="1"/>
          <p:nvPr/>
        </p:nvSpPr>
        <p:spPr bwMode="auto">
          <a:xfrm>
            <a:off x="7028330" y="453600"/>
            <a:ext cx="5015748" cy="615553"/>
          </a:xfrm>
          <a:prstGeom prst="rect">
            <a:avLst/>
          </a:prstGeom>
          <a:noFill/>
          <a:ln w="9525">
            <a:noFill/>
            <a:miter lim="800000"/>
            <a:headEnd/>
            <a:tailEnd/>
          </a:ln>
          <a:effectLst/>
        </p:spPr>
        <p:txBody>
          <a:bodyPr vert="horz" wrap="square" lIns="0" tIns="0" rIns="0" bIns="0" numCol="1" rtlCol="0" anchor="t" anchorCtr="0" compatLnSpc="1">
            <a:prstTxWarp prst="textNoShape">
              <a:avLst/>
            </a:prstTxWarp>
            <a:spAutoFit/>
          </a:bodyPr>
          <a:lstStyle/>
          <a:p>
            <a:pPr marR="0" algn="ctr" defTabSz="457200" rtl="0" eaLnBrk="0" fontAlgn="base" latinLnBrk="0" hangingPunct="0">
              <a:spcBef>
                <a:spcPct val="0"/>
              </a:spcBef>
              <a:buClrTx/>
              <a:buSzTx/>
              <a:tabLst/>
            </a:pPr>
            <a:r>
              <a:rPr kumimoji="0" lang="en-US" sz="1800" b="1" i="0" u="none" strike="noStrike" kern="1200" cap="none" spc="0" normalizeH="0" baseline="0" noProof="0" dirty="0">
                <a:ln>
                  <a:noFill/>
                </a:ln>
                <a:solidFill>
                  <a:srgbClr val="FF0000"/>
                </a:solidFill>
                <a:effectLst/>
                <a:uLnTx/>
                <a:uFillTx/>
                <a:latin typeface="Verdana"/>
                <a:ea typeface="Verdana" pitchFamily="34" charset="0"/>
                <a:cs typeface="Verdana" pitchFamily="34" charset="0"/>
              </a:rPr>
              <a:t>Percent Change in 2028 Visibility</a:t>
            </a:r>
          </a:p>
          <a:p>
            <a:pPr algn="ctr" defTabSz="457200" eaLnBrk="0" hangingPunct="0"/>
            <a:r>
              <a:rPr lang="en-US" sz="1200" b="1" spc="0" dirty="0">
                <a:solidFill>
                  <a:srgbClr val="FF0000"/>
                </a:solidFill>
              </a:rPr>
              <a:t>(lower deciview value, better projected visibility in 2028)</a:t>
            </a:r>
            <a:endParaRPr kumimoji="0" lang="en-US" sz="1200" b="1" i="0" u="none" strike="noStrike" kern="1200" cap="none" spc="0" normalizeH="0" baseline="0" noProof="0" dirty="0">
              <a:ln>
                <a:noFill/>
              </a:ln>
              <a:solidFill>
                <a:srgbClr val="FF0000"/>
              </a:solidFill>
              <a:effectLst/>
              <a:uLnTx/>
              <a:uFillTx/>
            </a:endParaRPr>
          </a:p>
        </p:txBody>
      </p:sp>
    </p:spTree>
    <p:extLst>
      <p:ext uri="{BB962C8B-B14F-4D97-AF65-F5344CB8AC3E}">
        <p14:creationId xmlns:p14="http://schemas.microsoft.com/office/powerpoint/2010/main" val="19408715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5DF69B1-30CE-46C7-9072-EDB1E73AD076}"/>
              </a:ext>
            </a:extLst>
          </p:cNvPr>
          <p:cNvPicPr>
            <a:picLocks noChangeAspect="1"/>
          </p:cNvPicPr>
          <p:nvPr/>
        </p:nvPicPr>
        <p:blipFill>
          <a:blip r:embed="rId2"/>
          <a:stretch>
            <a:fillRect/>
          </a:stretch>
        </p:blipFill>
        <p:spPr>
          <a:xfrm>
            <a:off x="338883" y="250520"/>
            <a:ext cx="3566160" cy="3443717"/>
          </a:xfrm>
          <a:prstGeom prst="rect">
            <a:avLst/>
          </a:prstGeom>
        </p:spPr>
      </p:pic>
      <p:pic>
        <p:nvPicPr>
          <p:cNvPr id="5" name="Picture 4">
            <a:extLst>
              <a:ext uri="{FF2B5EF4-FFF2-40B4-BE49-F238E27FC236}">
                <a16:creationId xmlns:a16="http://schemas.microsoft.com/office/drawing/2014/main" id="{BCC29D7F-C2BE-4FD0-B476-6F6218811A9C}"/>
              </a:ext>
            </a:extLst>
          </p:cNvPr>
          <p:cNvPicPr>
            <a:picLocks noChangeAspect="1"/>
          </p:cNvPicPr>
          <p:nvPr/>
        </p:nvPicPr>
        <p:blipFill>
          <a:blip r:embed="rId3"/>
          <a:stretch>
            <a:fillRect/>
          </a:stretch>
        </p:blipFill>
        <p:spPr>
          <a:xfrm>
            <a:off x="3946379" y="156575"/>
            <a:ext cx="3566160" cy="3443717"/>
          </a:xfrm>
          <a:prstGeom prst="rect">
            <a:avLst/>
          </a:prstGeom>
        </p:spPr>
      </p:pic>
      <p:pic>
        <p:nvPicPr>
          <p:cNvPr id="6" name="Picture 5">
            <a:extLst>
              <a:ext uri="{FF2B5EF4-FFF2-40B4-BE49-F238E27FC236}">
                <a16:creationId xmlns:a16="http://schemas.microsoft.com/office/drawing/2014/main" id="{84AC71B5-518E-4313-BF0D-08173EE359C0}"/>
              </a:ext>
            </a:extLst>
          </p:cNvPr>
          <p:cNvPicPr>
            <a:picLocks noChangeAspect="1"/>
          </p:cNvPicPr>
          <p:nvPr/>
        </p:nvPicPr>
        <p:blipFill>
          <a:blip r:embed="rId4"/>
          <a:stretch>
            <a:fillRect/>
          </a:stretch>
        </p:blipFill>
        <p:spPr>
          <a:xfrm>
            <a:off x="338883" y="3388291"/>
            <a:ext cx="3566160" cy="3443717"/>
          </a:xfrm>
          <a:prstGeom prst="rect">
            <a:avLst/>
          </a:prstGeom>
        </p:spPr>
      </p:pic>
      <p:pic>
        <p:nvPicPr>
          <p:cNvPr id="7" name="Picture 6">
            <a:extLst>
              <a:ext uri="{FF2B5EF4-FFF2-40B4-BE49-F238E27FC236}">
                <a16:creationId xmlns:a16="http://schemas.microsoft.com/office/drawing/2014/main" id="{2D36A8CB-D186-4194-88B7-7DE7024E7EBE}"/>
              </a:ext>
            </a:extLst>
          </p:cNvPr>
          <p:cNvPicPr>
            <a:picLocks noChangeAspect="1"/>
          </p:cNvPicPr>
          <p:nvPr/>
        </p:nvPicPr>
        <p:blipFill>
          <a:blip r:embed="rId5"/>
          <a:stretch>
            <a:fillRect/>
          </a:stretch>
        </p:blipFill>
        <p:spPr>
          <a:xfrm>
            <a:off x="3996483" y="3402727"/>
            <a:ext cx="3566160" cy="3443717"/>
          </a:xfrm>
          <a:prstGeom prst="rect">
            <a:avLst/>
          </a:prstGeom>
        </p:spPr>
      </p:pic>
      <p:sp>
        <p:nvSpPr>
          <p:cNvPr id="8" name="TextBox 7">
            <a:extLst>
              <a:ext uri="{FF2B5EF4-FFF2-40B4-BE49-F238E27FC236}">
                <a16:creationId xmlns:a16="http://schemas.microsoft.com/office/drawing/2014/main" id="{96DFC243-886F-4655-91F0-BFDAC48F5B43}"/>
              </a:ext>
            </a:extLst>
          </p:cNvPr>
          <p:cNvSpPr txBox="1"/>
          <p:nvPr/>
        </p:nvSpPr>
        <p:spPr bwMode="auto">
          <a:xfrm>
            <a:off x="1102290" y="100208"/>
            <a:ext cx="5047989" cy="276999"/>
          </a:xfrm>
          <a:prstGeom prst="rect">
            <a:avLst/>
          </a:prstGeom>
          <a:noFill/>
          <a:ln w="9525">
            <a:noFill/>
            <a:miter lim="800000"/>
            <a:headEnd/>
            <a:tailEnd/>
          </a:ln>
          <a:effectLst/>
        </p:spPr>
        <p:txBody>
          <a:bodyPr vert="horz" wrap="square" lIns="0" tIns="0" rIns="0" bIns="0" numCol="1" rtlCol="0" anchor="t" anchorCtr="0" compatLnSpc="1">
            <a:prstTxWarp prst="textNoShape">
              <a:avLst/>
            </a:prstTxWarp>
            <a:spAutoFit/>
          </a:bodyPr>
          <a:lstStyle/>
          <a:p>
            <a:pPr marR="0" algn="ctr" defTabSz="457200" rtl="0" eaLnBrk="0" fontAlgn="base" latinLnBrk="0" hangingPunct="0">
              <a:spcBef>
                <a:spcPct val="0"/>
              </a:spcBef>
              <a:buClrTx/>
              <a:buSzTx/>
              <a:tabLst/>
            </a:pPr>
            <a:r>
              <a:rPr kumimoji="0" lang="en-US" sz="1800" b="1" i="0" u="none" strike="noStrike" kern="1200" cap="none" spc="0" normalizeH="0" baseline="0" noProof="0" dirty="0">
                <a:ln>
                  <a:noFill/>
                </a:ln>
                <a:solidFill>
                  <a:schemeClr val="tx1"/>
                </a:solidFill>
                <a:effectLst/>
                <a:uLnTx/>
                <a:uFillTx/>
                <a:latin typeface="Verdana"/>
                <a:ea typeface="Verdana" pitchFamily="34" charset="0"/>
                <a:cs typeface="Verdana" pitchFamily="34" charset="0"/>
              </a:rPr>
              <a:t>Oil and Gas and Fugitive Dust PM2.5</a:t>
            </a:r>
          </a:p>
        </p:txBody>
      </p:sp>
      <p:pic>
        <p:nvPicPr>
          <p:cNvPr id="9" name="Picture 2" descr="image002">
            <a:extLst>
              <a:ext uri="{FF2B5EF4-FFF2-40B4-BE49-F238E27FC236}">
                <a16:creationId xmlns:a16="http://schemas.microsoft.com/office/drawing/2014/main" id="{B5601885-2AE3-492D-88F7-7ADCBCB8407B}"/>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864" t="113" r="23544" b="-113"/>
          <a:stretch/>
        </p:blipFill>
        <p:spPr bwMode="auto">
          <a:xfrm>
            <a:off x="7526979" y="1202400"/>
            <a:ext cx="4483637" cy="5524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Oval 9">
            <a:extLst>
              <a:ext uri="{FF2B5EF4-FFF2-40B4-BE49-F238E27FC236}">
                <a16:creationId xmlns:a16="http://schemas.microsoft.com/office/drawing/2014/main" id="{C84029CA-2C69-4C9A-9AFD-8A43CEF917E6}"/>
              </a:ext>
            </a:extLst>
          </p:cNvPr>
          <p:cNvSpPr/>
          <p:nvPr/>
        </p:nvSpPr>
        <p:spPr>
          <a:xfrm>
            <a:off x="9839194" y="5130362"/>
            <a:ext cx="206679" cy="199453"/>
          </a:xfrm>
          <a:prstGeom prst="ellipse">
            <a:avLst/>
          </a:prstGeom>
          <a:noFill/>
          <a:ln w="1905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CAAD1671-102B-4D44-93E9-09958244406B}"/>
              </a:ext>
            </a:extLst>
          </p:cNvPr>
          <p:cNvSpPr/>
          <p:nvPr/>
        </p:nvSpPr>
        <p:spPr>
          <a:xfrm>
            <a:off x="11054216" y="5706558"/>
            <a:ext cx="206679" cy="199453"/>
          </a:xfrm>
          <a:prstGeom prst="ellipse">
            <a:avLst/>
          </a:prstGeom>
          <a:noFill/>
          <a:ln w="1905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78C237B8-BF15-4A5B-95C6-B86643B1CABC}"/>
              </a:ext>
            </a:extLst>
          </p:cNvPr>
          <p:cNvSpPr/>
          <p:nvPr/>
        </p:nvSpPr>
        <p:spPr>
          <a:xfrm>
            <a:off x="11098057" y="5418460"/>
            <a:ext cx="206679" cy="199453"/>
          </a:xfrm>
          <a:prstGeom prst="ellipse">
            <a:avLst/>
          </a:prstGeom>
          <a:noFill/>
          <a:ln w="1905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79CB6E07-FC31-4DCC-B0AC-E035F21FB0EC}"/>
              </a:ext>
            </a:extLst>
          </p:cNvPr>
          <p:cNvSpPr/>
          <p:nvPr/>
        </p:nvSpPr>
        <p:spPr>
          <a:xfrm>
            <a:off x="10390338" y="4472747"/>
            <a:ext cx="206679" cy="199453"/>
          </a:xfrm>
          <a:prstGeom prst="ellipse">
            <a:avLst/>
          </a:prstGeom>
          <a:noFill/>
          <a:ln w="1905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 name="Oval 15">
            <a:extLst>
              <a:ext uri="{FF2B5EF4-FFF2-40B4-BE49-F238E27FC236}">
                <a16:creationId xmlns:a16="http://schemas.microsoft.com/office/drawing/2014/main" id="{2D05270E-B4CA-48D3-9E95-8DC0777F2EA4}"/>
              </a:ext>
            </a:extLst>
          </p:cNvPr>
          <p:cNvSpPr/>
          <p:nvPr/>
        </p:nvSpPr>
        <p:spPr>
          <a:xfrm>
            <a:off x="10371549" y="3119939"/>
            <a:ext cx="206679" cy="199453"/>
          </a:xfrm>
          <a:prstGeom prst="ellipse">
            <a:avLst/>
          </a:prstGeom>
          <a:noFill/>
          <a:ln w="1905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D54AAD41-AF9E-4CA7-9FD9-397BD0618347}"/>
              </a:ext>
            </a:extLst>
          </p:cNvPr>
          <p:cNvSpPr/>
          <p:nvPr/>
        </p:nvSpPr>
        <p:spPr>
          <a:xfrm>
            <a:off x="11436259" y="3069835"/>
            <a:ext cx="206679" cy="199453"/>
          </a:xfrm>
          <a:prstGeom prst="ellipse">
            <a:avLst/>
          </a:prstGeom>
          <a:noFill/>
          <a:ln w="1905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Rectangle 1">
            <a:extLst>
              <a:ext uri="{FF2B5EF4-FFF2-40B4-BE49-F238E27FC236}">
                <a16:creationId xmlns:a16="http://schemas.microsoft.com/office/drawing/2014/main" id="{B95E4D69-2423-4112-9E2F-68EAFF85E165}"/>
              </a:ext>
            </a:extLst>
          </p:cNvPr>
          <p:cNvSpPr/>
          <p:nvPr/>
        </p:nvSpPr>
        <p:spPr>
          <a:xfrm>
            <a:off x="2103109" y="2496603"/>
            <a:ext cx="745717" cy="246221"/>
          </a:xfrm>
          <a:prstGeom prst="rect">
            <a:avLst/>
          </a:prstGeom>
        </p:spPr>
        <p:txBody>
          <a:bodyPr wrap="none">
            <a:spAutoFit/>
          </a:bodyPr>
          <a:lstStyle/>
          <a:p>
            <a:pPr defTabSz="457200" eaLnBrk="0" hangingPunct="0"/>
            <a:r>
              <a:rPr lang="en-US" sz="1000" spc="0" dirty="0">
                <a:solidFill>
                  <a:srgbClr val="0000FF"/>
                </a:solidFill>
              </a:rPr>
              <a:t>-</a:t>
            </a:r>
            <a:r>
              <a:rPr lang="en-US" sz="1000" b="1" spc="0" dirty="0">
                <a:solidFill>
                  <a:srgbClr val="0000FF"/>
                </a:solidFill>
              </a:rPr>
              <a:t>25,000</a:t>
            </a:r>
          </a:p>
        </p:txBody>
      </p:sp>
      <p:sp>
        <p:nvSpPr>
          <p:cNvPr id="3" name="Rectangle 2">
            <a:extLst>
              <a:ext uri="{FF2B5EF4-FFF2-40B4-BE49-F238E27FC236}">
                <a16:creationId xmlns:a16="http://schemas.microsoft.com/office/drawing/2014/main" id="{1224BE49-CE6C-463F-A8F2-A26AB036C03C}"/>
              </a:ext>
            </a:extLst>
          </p:cNvPr>
          <p:cNvSpPr/>
          <p:nvPr/>
        </p:nvSpPr>
        <p:spPr>
          <a:xfrm>
            <a:off x="5743906" y="2408757"/>
            <a:ext cx="745717" cy="246221"/>
          </a:xfrm>
          <a:prstGeom prst="rect">
            <a:avLst/>
          </a:prstGeom>
        </p:spPr>
        <p:txBody>
          <a:bodyPr wrap="none">
            <a:spAutoFit/>
          </a:bodyPr>
          <a:lstStyle/>
          <a:p>
            <a:pPr defTabSz="457200" eaLnBrk="0" hangingPunct="0"/>
            <a:r>
              <a:rPr lang="en-US" sz="1000" spc="0" dirty="0">
                <a:solidFill>
                  <a:srgbClr val="0000FF"/>
                </a:solidFill>
              </a:rPr>
              <a:t>-</a:t>
            </a:r>
            <a:r>
              <a:rPr lang="en-US" sz="1000" b="1" spc="0" dirty="0">
                <a:solidFill>
                  <a:srgbClr val="0000FF"/>
                </a:solidFill>
              </a:rPr>
              <a:t>25,000</a:t>
            </a:r>
          </a:p>
        </p:txBody>
      </p:sp>
      <p:sp>
        <p:nvSpPr>
          <p:cNvPr id="18" name="Rectangle 17">
            <a:extLst>
              <a:ext uri="{FF2B5EF4-FFF2-40B4-BE49-F238E27FC236}">
                <a16:creationId xmlns:a16="http://schemas.microsoft.com/office/drawing/2014/main" id="{D9D1336E-FCDE-43E1-AB57-3B7F0C49D92E}"/>
              </a:ext>
            </a:extLst>
          </p:cNvPr>
          <p:cNvSpPr/>
          <p:nvPr/>
        </p:nvSpPr>
        <p:spPr>
          <a:xfrm>
            <a:off x="2102057" y="5577638"/>
            <a:ext cx="657552" cy="246221"/>
          </a:xfrm>
          <a:prstGeom prst="rect">
            <a:avLst/>
          </a:prstGeom>
        </p:spPr>
        <p:txBody>
          <a:bodyPr wrap="none">
            <a:spAutoFit/>
          </a:bodyPr>
          <a:lstStyle/>
          <a:p>
            <a:pPr defTabSz="457200" eaLnBrk="0" hangingPunct="0"/>
            <a:r>
              <a:rPr lang="en-US" sz="1000" b="1" spc="0" dirty="0">
                <a:solidFill>
                  <a:srgbClr val="0000FF"/>
                </a:solidFill>
              </a:rPr>
              <a:t>-3,000</a:t>
            </a:r>
          </a:p>
        </p:txBody>
      </p:sp>
      <p:sp>
        <p:nvSpPr>
          <p:cNvPr id="19" name="Rectangle 18">
            <a:extLst>
              <a:ext uri="{FF2B5EF4-FFF2-40B4-BE49-F238E27FC236}">
                <a16:creationId xmlns:a16="http://schemas.microsoft.com/office/drawing/2014/main" id="{89920186-F143-4F3F-96ED-5C35E74B542F}"/>
              </a:ext>
            </a:extLst>
          </p:cNvPr>
          <p:cNvSpPr/>
          <p:nvPr/>
        </p:nvSpPr>
        <p:spPr>
          <a:xfrm>
            <a:off x="1715519" y="5648585"/>
            <a:ext cx="519694" cy="246221"/>
          </a:xfrm>
          <a:prstGeom prst="rect">
            <a:avLst/>
          </a:prstGeom>
        </p:spPr>
        <p:txBody>
          <a:bodyPr wrap="none">
            <a:spAutoFit/>
          </a:bodyPr>
          <a:lstStyle/>
          <a:p>
            <a:pPr defTabSz="457200" eaLnBrk="0" hangingPunct="0"/>
            <a:r>
              <a:rPr lang="en-US" sz="1000" b="1" spc="0" dirty="0">
                <a:solidFill>
                  <a:srgbClr val="0000FF"/>
                </a:solidFill>
              </a:rPr>
              <a:t>-500</a:t>
            </a:r>
          </a:p>
        </p:txBody>
      </p:sp>
      <p:sp>
        <p:nvSpPr>
          <p:cNvPr id="20" name="Rectangle 19">
            <a:extLst>
              <a:ext uri="{FF2B5EF4-FFF2-40B4-BE49-F238E27FC236}">
                <a16:creationId xmlns:a16="http://schemas.microsoft.com/office/drawing/2014/main" id="{363DFC04-7CD2-49B7-9C67-FFA7E4C26170}"/>
              </a:ext>
            </a:extLst>
          </p:cNvPr>
          <p:cNvSpPr/>
          <p:nvPr/>
        </p:nvSpPr>
        <p:spPr>
          <a:xfrm>
            <a:off x="5404664" y="5514578"/>
            <a:ext cx="519694" cy="246221"/>
          </a:xfrm>
          <a:prstGeom prst="rect">
            <a:avLst/>
          </a:prstGeom>
        </p:spPr>
        <p:txBody>
          <a:bodyPr wrap="none">
            <a:spAutoFit/>
          </a:bodyPr>
          <a:lstStyle/>
          <a:p>
            <a:pPr defTabSz="457200" eaLnBrk="0" hangingPunct="0"/>
            <a:r>
              <a:rPr lang="en-US" sz="1000" b="1" spc="0" dirty="0">
                <a:solidFill>
                  <a:srgbClr val="0000FF"/>
                </a:solidFill>
              </a:rPr>
              <a:t>-700</a:t>
            </a:r>
          </a:p>
        </p:txBody>
      </p:sp>
      <p:sp>
        <p:nvSpPr>
          <p:cNvPr id="21" name="Rectangle 20">
            <a:extLst>
              <a:ext uri="{FF2B5EF4-FFF2-40B4-BE49-F238E27FC236}">
                <a16:creationId xmlns:a16="http://schemas.microsoft.com/office/drawing/2014/main" id="{11D06DC5-4490-4DED-B98F-1463A3D3CBB1}"/>
              </a:ext>
            </a:extLst>
          </p:cNvPr>
          <p:cNvSpPr/>
          <p:nvPr/>
        </p:nvSpPr>
        <p:spPr>
          <a:xfrm>
            <a:off x="3201182" y="359232"/>
            <a:ext cx="1901483" cy="338554"/>
          </a:xfrm>
          <a:prstGeom prst="rect">
            <a:avLst/>
          </a:prstGeom>
        </p:spPr>
        <p:txBody>
          <a:bodyPr wrap="none">
            <a:spAutoFit/>
          </a:bodyPr>
          <a:lstStyle/>
          <a:p>
            <a:pPr defTabSz="457200" eaLnBrk="0" hangingPunct="0"/>
            <a:r>
              <a:rPr lang="en-US" sz="1600" b="1" spc="0" dirty="0">
                <a:solidFill>
                  <a:srgbClr val="0000FF"/>
                </a:solidFill>
              </a:rPr>
              <a:t>Changes (TPY)</a:t>
            </a:r>
          </a:p>
        </p:txBody>
      </p:sp>
      <p:sp>
        <p:nvSpPr>
          <p:cNvPr id="22" name="Rectangle 21">
            <a:extLst>
              <a:ext uri="{FF2B5EF4-FFF2-40B4-BE49-F238E27FC236}">
                <a16:creationId xmlns:a16="http://schemas.microsoft.com/office/drawing/2014/main" id="{0E364D43-87E5-41DD-9567-D370C14E67DD}"/>
              </a:ext>
            </a:extLst>
          </p:cNvPr>
          <p:cNvSpPr/>
          <p:nvPr/>
        </p:nvSpPr>
        <p:spPr>
          <a:xfrm>
            <a:off x="7201557" y="501124"/>
            <a:ext cx="5071223" cy="1123384"/>
          </a:xfrm>
          <a:prstGeom prst="rect">
            <a:avLst/>
          </a:prstGeom>
        </p:spPr>
        <p:txBody>
          <a:bodyPr wrap="square">
            <a:spAutoFit/>
          </a:bodyPr>
          <a:lstStyle/>
          <a:p>
            <a:pPr algn="ctr" defTabSz="457200" eaLnBrk="0" hangingPunct="0"/>
            <a:r>
              <a:rPr lang="en-US" b="1" spc="0" dirty="0">
                <a:solidFill>
                  <a:srgbClr val="FF0000"/>
                </a:solidFill>
              </a:rPr>
              <a:t>Percent Change in 2028 Visibility</a:t>
            </a:r>
          </a:p>
          <a:p>
            <a:pPr algn="ctr" defTabSz="457200" eaLnBrk="0" hangingPunct="0"/>
            <a:r>
              <a:rPr lang="en-US" sz="1100" b="1" spc="0" dirty="0">
                <a:solidFill>
                  <a:srgbClr val="FF0000"/>
                </a:solidFill>
              </a:rPr>
              <a:t>(lower deciview value, better projected visibility in 2028)</a:t>
            </a:r>
          </a:p>
          <a:p>
            <a:pPr defTabSz="457200" eaLnBrk="0" hangingPunct="0"/>
            <a:endParaRPr lang="en-US" b="1" spc="0" dirty="0">
              <a:solidFill>
                <a:srgbClr val="FF0000"/>
              </a:solidFill>
            </a:endParaRPr>
          </a:p>
        </p:txBody>
      </p:sp>
      <p:sp>
        <p:nvSpPr>
          <p:cNvPr id="23" name="Rectangle 22">
            <a:extLst>
              <a:ext uri="{FF2B5EF4-FFF2-40B4-BE49-F238E27FC236}">
                <a16:creationId xmlns:a16="http://schemas.microsoft.com/office/drawing/2014/main" id="{0FD137D6-6414-4AD5-9219-4FD05D36005F}"/>
              </a:ext>
            </a:extLst>
          </p:cNvPr>
          <p:cNvSpPr/>
          <p:nvPr/>
        </p:nvSpPr>
        <p:spPr>
          <a:xfrm>
            <a:off x="10293061" y="2865958"/>
            <a:ext cx="728084" cy="276999"/>
          </a:xfrm>
          <a:prstGeom prst="rect">
            <a:avLst/>
          </a:prstGeom>
        </p:spPr>
        <p:txBody>
          <a:bodyPr wrap="none">
            <a:spAutoFit/>
          </a:bodyPr>
          <a:lstStyle/>
          <a:p>
            <a:pPr defTabSz="457200" eaLnBrk="0" hangingPunct="0"/>
            <a:r>
              <a:rPr lang="en-US" sz="1200" b="1" spc="0" dirty="0">
                <a:solidFill>
                  <a:srgbClr val="FF0000"/>
                </a:solidFill>
              </a:rPr>
              <a:t>-0.6%</a:t>
            </a:r>
          </a:p>
        </p:txBody>
      </p:sp>
      <p:sp>
        <p:nvSpPr>
          <p:cNvPr id="24" name="Rectangle 23">
            <a:extLst>
              <a:ext uri="{FF2B5EF4-FFF2-40B4-BE49-F238E27FC236}">
                <a16:creationId xmlns:a16="http://schemas.microsoft.com/office/drawing/2014/main" id="{AAB5CB9C-AD95-4B72-A8ED-A714119F3005}"/>
              </a:ext>
            </a:extLst>
          </p:cNvPr>
          <p:cNvSpPr/>
          <p:nvPr/>
        </p:nvSpPr>
        <p:spPr>
          <a:xfrm>
            <a:off x="11317827" y="2842310"/>
            <a:ext cx="728084" cy="276999"/>
          </a:xfrm>
          <a:prstGeom prst="rect">
            <a:avLst/>
          </a:prstGeom>
        </p:spPr>
        <p:txBody>
          <a:bodyPr wrap="none">
            <a:spAutoFit/>
          </a:bodyPr>
          <a:lstStyle/>
          <a:p>
            <a:pPr defTabSz="457200" eaLnBrk="0" hangingPunct="0"/>
            <a:r>
              <a:rPr lang="en-US" sz="1200" b="1" spc="0" dirty="0">
                <a:solidFill>
                  <a:srgbClr val="FF0000"/>
                </a:solidFill>
              </a:rPr>
              <a:t>-0.3%</a:t>
            </a:r>
          </a:p>
        </p:txBody>
      </p:sp>
      <p:sp>
        <p:nvSpPr>
          <p:cNvPr id="25" name="Rectangle 24">
            <a:extLst>
              <a:ext uri="{FF2B5EF4-FFF2-40B4-BE49-F238E27FC236}">
                <a16:creationId xmlns:a16="http://schemas.microsoft.com/office/drawing/2014/main" id="{2F5AE070-3773-45D3-B391-0BDC2190F503}"/>
              </a:ext>
            </a:extLst>
          </p:cNvPr>
          <p:cNvSpPr/>
          <p:nvPr/>
        </p:nvSpPr>
        <p:spPr>
          <a:xfrm>
            <a:off x="10166941" y="4206038"/>
            <a:ext cx="728084" cy="276999"/>
          </a:xfrm>
          <a:prstGeom prst="rect">
            <a:avLst/>
          </a:prstGeom>
        </p:spPr>
        <p:txBody>
          <a:bodyPr wrap="none">
            <a:spAutoFit/>
          </a:bodyPr>
          <a:lstStyle/>
          <a:p>
            <a:pPr defTabSz="457200" eaLnBrk="0" hangingPunct="0"/>
            <a:r>
              <a:rPr lang="en-US" sz="1200" b="1" spc="0" dirty="0">
                <a:solidFill>
                  <a:srgbClr val="FF0000"/>
                </a:solidFill>
              </a:rPr>
              <a:t>-0.8%</a:t>
            </a:r>
          </a:p>
        </p:txBody>
      </p:sp>
      <p:sp>
        <p:nvSpPr>
          <p:cNvPr id="26" name="Rectangle 25">
            <a:extLst>
              <a:ext uri="{FF2B5EF4-FFF2-40B4-BE49-F238E27FC236}">
                <a16:creationId xmlns:a16="http://schemas.microsoft.com/office/drawing/2014/main" id="{F43F3F2B-C079-4505-BDE5-75ACC3326F9A}"/>
              </a:ext>
            </a:extLst>
          </p:cNvPr>
          <p:cNvSpPr/>
          <p:nvPr/>
        </p:nvSpPr>
        <p:spPr>
          <a:xfrm>
            <a:off x="11026164" y="5222917"/>
            <a:ext cx="728084" cy="276999"/>
          </a:xfrm>
          <a:prstGeom prst="rect">
            <a:avLst/>
          </a:prstGeom>
        </p:spPr>
        <p:txBody>
          <a:bodyPr wrap="none">
            <a:spAutoFit/>
          </a:bodyPr>
          <a:lstStyle/>
          <a:p>
            <a:pPr defTabSz="457200" eaLnBrk="0" hangingPunct="0"/>
            <a:r>
              <a:rPr lang="en-US" sz="1200" b="1" spc="0" dirty="0">
                <a:solidFill>
                  <a:srgbClr val="FF0000"/>
                </a:solidFill>
              </a:rPr>
              <a:t>-0.6%</a:t>
            </a:r>
          </a:p>
        </p:txBody>
      </p:sp>
      <p:sp>
        <p:nvSpPr>
          <p:cNvPr id="27" name="Rectangle 26">
            <a:extLst>
              <a:ext uri="{FF2B5EF4-FFF2-40B4-BE49-F238E27FC236}">
                <a16:creationId xmlns:a16="http://schemas.microsoft.com/office/drawing/2014/main" id="{8BB65F13-1116-4B46-93D4-4B4C05CB3083}"/>
              </a:ext>
            </a:extLst>
          </p:cNvPr>
          <p:cNvSpPr/>
          <p:nvPr/>
        </p:nvSpPr>
        <p:spPr>
          <a:xfrm>
            <a:off x="11128637" y="5553989"/>
            <a:ext cx="728084" cy="276999"/>
          </a:xfrm>
          <a:prstGeom prst="rect">
            <a:avLst/>
          </a:prstGeom>
        </p:spPr>
        <p:txBody>
          <a:bodyPr wrap="none">
            <a:spAutoFit/>
          </a:bodyPr>
          <a:lstStyle/>
          <a:p>
            <a:pPr defTabSz="457200" eaLnBrk="0" hangingPunct="0"/>
            <a:r>
              <a:rPr lang="en-US" sz="1200" b="1" spc="0" dirty="0">
                <a:solidFill>
                  <a:srgbClr val="FF0000"/>
                </a:solidFill>
              </a:rPr>
              <a:t>-0.2%</a:t>
            </a:r>
          </a:p>
        </p:txBody>
      </p:sp>
      <p:sp>
        <p:nvSpPr>
          <p:cNvPr id="28" name="Rectangle 27">
            <a:extLst>
              <a:ext uri="{FF2B5EF4-FFF2-40B4-BE49-F238E27FC236}">
                <a16:creationId xmlns:a16="http://schemas.microsoft.com/office/drawing/2014/main" id="{30BE06F6-73C6-44E7-9513-D5EC7F9B2739}"/>
              </a:ext>
            </a:extLst>
          </p:cNvPr>
          <p:cNvSpPr/>
          <p:nvPr/>
        </p:nvSpPr>
        <p:spPr>
          <a:xfrm>
            <a:off x="9662439" y="4907604"/>
            <a:ext cx="728084" cy="276999"/>
          </a:xfrm>
          <a:prstGeom prst="rect">
            <a:avLst/>
          </a:prstGeom>
        </p:spPr>
        <p:txBody>
          <a:bodyPr wrap="none">
            <a:spAutoFit/>
          </a:bodyPr>
          <a:lstStyle/>
          <a:p>
            <a:pPr defTabSz="457200" eaLnBrk="0" hangingPunct="0"/>
            <a:r>
              <a:rPr lang="en-US" sz="1200" b="1" spc="0" dirty="0">
                <a:solidFill>
                  <a:srgbClr val="FF0000"/>
                </a:solidFill>
              </a:rPr>
              <a:t>-0.3%</a:t>
            </a:r>
          </a:p>
        </p:txBody>
      </p:sp>
    </p:spTree>
    <p:extLst>
      <p:ext uri="{BB962C8B-B14F-4D97-AF65-F5344CB8AC3E}">
        <p14:creationId xmlns:p14="http://schemas.microsoft.com/office/powerpoint/2010/main" val="2149600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39F4FB43-F792-4DE3-AB55-150C91275878}"/>
              </a:ext>
            </a:extLst>
          </p:cNvPr>
          <p:cNvPicPr>
            <a:picLocks noChangeAspect="1"/>
          </p:cNvPicPr>
          <p:nvPr/>
        </p:nvPicPr>
        <p:blipFill>
          <a:blip r:embed="rId2"/>
          <a:stretch>
            <a:fillRect/>
          </a:stretch>
        </p:blipFill>
        <p:spPr>
          <a:xfrm>
            <a:off x="2099167" y="3278771"/>
            <a:ext cx="4640770" cy="3519660"/>
          </a:xfrm>
          <a:prstGeom prst="rect">
            <a:avLst/>
          </a:prstGeom>
        </p:spPr>
      </p:pic>
      <p:sp>
        <p:nvSpPr>
          <p:cNvPr id="4" name="Title 3">
            <a:extLst>
              <a:ext uri="{FF2B5EF4-FFF2-40B4-BE49-F238E27FC236}">
                <a16:creationId xmlns:a16="http://schemas.microsoft.com/office/drawing/2014/main" id="{4B0408B2-490A-4BCD-9904-BDAE4288BCEA}"/>
              </a:ext>
            </a:extLst>
          </p:cNvPr>
          <p:cNvSpPr>
            <a:spLocks noGrp="1"/>
          </p:cNvSpPr>
          <p:nvPr>
            <p:ph type="title"/>
          </p:nvPr>
        </p:nvSpPr>
        <p:spPr/>
        <p:txBody>
          <a:bodyPr/>
          <a:lstStyle/>
          <a:p>
            <a:r>
              <a:rPr lang="en-US" cap="none" dirty="0"/>
              <a:t>2028 OTBa vs PAC1 MID Projections</a:t>
            </a:r>
          </a:p>
        </p:txBody>
      </p:sp>
      <p:sp>
        <p:nvSpPr>
          <p:cNvPr id="9" name="Content Placeholder 8">
            <a:extLst>
              <a:ext uri="{FF2B5EF4-FFF2-40B4-BE49-F238E27FC236}">
                <a16:creationId xmlns:a16="http://schemas.microsoft.com/office/drawing/2014/main" id="{E8FC576E-2E12-4163-8379-BBE3451B1059}"/>
              </a:ext>
            </a:extLst>
          </p:cNvPr>
          <p:cNvSpPr>
            <a:spLocks noGrp="1"/>
          </p:cNvSpPr>
          <p:nvPr>
            <p:ph idx="12"/>
          </p:nvPr>
        </p:nvSpPr>
        <p:spPr>
          <a:xfrm>
            <a:off x="798513" y="906517"/>
            <a:ext cx="6256556" cy="1355836"/>
          </a:xfrm>
        </p:spPr>
        <p:txBody>
          <a:bodyPr/>
          <a:lstStyle/>
          <a:p>
            <a:r>
              <a:rPr lang="en-US" dirty="0"/>
              <a:t>Very small reductions in 2028 projected visibility due to PAC1 controls</a:t>
            </a:r>
          </a:p>
          <a:p>
            <a:pPr lvl="1">
              <a:spcAft>
                <a:spcPts val="600"/>
              </a:spcAft>
              <a:buFont typeface="Courier New" panose="02070309020205020404" pitchFamily="49" charset="0"/>
              <a:buChar char="o"/>
            </a:pPr>
            <a:r>
              <a:rPr lang="en-US" dirty="0"/>
              <a:t>Max = -1.4% (-0.14 dv) @ SAGU, AZ</a:t>
            </a:r>
          </a:p>
          <a:p>
            <a:pPr lvl="2">
              <a:buFont typeface="Wingdings" panose="05000000000000000000" pitchFamily="2" charset="2"/>
              <a:buChar char="§"/>
            </a:pPr>
            <a:r>
              <a:rPr lang="en-US" dirty="0"/>
              <a:t>2</a:t>
            </a:r>
            <a:r>
              <a:rPr lang="en-US" baseline="30000" dirty="0"/>
              <a:t>nd</a:t>
            </a:r>
            <a:r>
              <a:rPr lang="en-US" dirty="0"/>
              <a:t> High = -1.1% (-0.16 dv) @ SACR, NM</a:t>
            </a:r>
          </a:p>
          <a:p>
            <a:pPr lvl="1">
              <a:buFont typeface="Courier New" panose="02070309020205020404" pitchFamily="49" charset="0"/>
              <a:buChar char="o"/>
            </a:pPr>
            <a:r>
              <a:rPr lang="en-US" dirty="0"/>
              <a:t>Mostly hundredths of dv</a:t>
            </a:r>
          </a:p>
          <a:p>
            <a:pPr lvl="1">
              <a:spcAft>
                <a:spcPts val="600"/>
              </a:spcAft>
              <a:buFont typeface="Courier New" panose="02070309020205020404" pitchFamily="49" charset="0"/>
              <a:buChar char="o"/>
            </a:pPr>
            <a:r>
              <a:rPr lang="en-US" dirty="0"/>
              <a:t>73% of sites reductions of at least -0.01 dv</a:t>
            </a:r>
          </a:p>
          <a:p>
            <a:pPr lvl="2">
              <a:buFont typeface="Wingdings" panose="05000000000000000000" pitchFamily="2" charset="2"/>
              <a:buChar char="§"/>
            </a:pPr>
            <a:r>
              <a:rPr lang="en-US" dirty="0"/>
              <a:t>Sites with no change away from emission reductions (e.g., CA)</a:t>
            </a:r>
          </a:p>
          <a:p>
            <a:pPr marL="396000" lvl="1" indent="0">
              <a:buNone/>
            </a:pPr>
            <a:endParaRPr lang="en-US" dirty="0"/>
          </a:p>
        </p:txBody>
      </p:sp>
      <p:graphicFrame>
        <p:nvGraphicFramePr>
          <p:cNvPr id="8" name="Table 7">
            <a:extLst>
              <a:ext uri="{FF2B5EF4-FFF2-40B4-BE49-F238E27FC236}">
                <a16:creationId xmlns:a16="http://schemas.microsoft.com/office/drawing/2014/main" id="{95AEF093-70A5-445C-BDB1-B675DFE4A8B4}"/>
              </a:ext>
            </a:extLst>
          </p:cNvPr>
          <p:cNvGraphicFramePr>
            <a:graphicFrameLocks noGrp="1"/>
          </p:cNvGraphicFramePr>
          <p:nvPr>
            <p:extLst>
              <p:ext uri="{D42A27DB-BD31-4B8C-83A1-F6EECF244321}">
                <p14:modId xmlns:p14="http://schemas.microsoft.com/office/powerpoint/2010/main" val="3385234202"/>
              </p:ext>
            </p:extLst>
          </p:nvPr>
        </p:nvGraphicFramePr>
        <p:xfrm>
          <a:off x="7851304" y="662135"/>
          <a:ext cx="2978532" cy="6065351"/>
        </p:xfrm>
        <a:graphic>
          <a:graphicData uri="http://schemas.openxmlformats.org/drawingml/2006/table">
            <a:tbl>
              <a:tblPr>
                <a:tableStyleId>{5C22544A-7EE6-4342-B048-85BDC9FD1C3A}</a:tableStyleId>
              </a:tblPr>
              <a:tblGrid>
                <a:gridCol w="496422">
                  <a:extLst>
                    <a:ext uri="{9D8B030D-6E8A-4147-A177-3AD203B41FA5}">
                      <a16:colId xmlns:a16="http://schemas.microsoft.com/office/drawing/2014/main" val="4094292066"/>
                    </a:ext>
                  </a:extLst>
                </a:gridCol>
                <a:gridCol w="378564">
                  <a:extLst>
                    <a:ext uri="{9D8B030D-6E8A-4147-A177-3AD203B41FA5}">
                      <a16:colId xmlns:a16="http://schemas.microsoft.com/office/drawing/2014/main" val="3711790202"/>
                    </a:ext>
                  </a:extLst>
                </a:gridCol>
                <a:gridCol w="614280">
                  <a:extLst>
                    <a:ext uri="{9D8B030D-6E8A-4147-A177-3AD203B41FA5}">
                      <a16:colId xmlns:a16="http://schemas.microsoft.com/office/drawing/2014/main" val="898668005"/>
                    </a:ext>
                  </a:extLst>
                </a:gridCol>
                <a:gridCol w="496422">
                  <a:extLst>
                    <a:ext uri="{9D8B030D-6E8A-4147-A177-3AD203B41FA5}">
                      <a16:colId xmlns:a16="http://schemas.microsoft.com/office/drawing/2014/main" val="2079298966"/>
                    </a:ext>
                  </a:extLst>
                </a:gridCol>
                <a:gridCol w="496422">
                  <a:extLst>
                    <a:ext uri="{9D8B030D-6E8A-4147-A177-3AD203B41FA5}">
                      <a16:colId xmlns:a16="http://schemas.microsoft.com/office/drawing/2014/main" val="3780499273"/>
                    </a:ext>
                  </a:extLst>
                </a:gridCol>
                <a:gridCol w="496422">
                  <a:extLst>
                    <a:ext uri="{9D8B030D-6E8A-4147-A177-3AD203B41FA5}">
                      <a16:colId xmlns:a16="http://schemas.microsoft.com/office/drawing/2014/main" val="2574150741"/>
                    </a:ext>
                  </a:extLst>
                </a:gridCol>
              </a:tblGrid>
              <a:tr h="152758">
                <a:tc>
                  <a:txBody>
                    <a:bodyPr/>
                    <a:lstStyle/>
                    <a:p>
                      <a:pPr algn="ctr" fontAlgn="b"/>
                      <a:endParaRPr lang="en-US" sz="900" b="1" i="0" u="none" strike="noStrike" dirty="0">
                        <a:solidFill>
                          <a:srgbClr val="000000"/>
                        </a:solidFill>
                        <a:effectLst/>
                        <a:latin typeface="+mn-lt"/>
                      </a:endParaRPr>
                    </a:p>
                  </a:txBody>
                  <a:tcPr marL="3356" marR="3356" marT="3356" marB="0" anchor="b">
                    <a:solidFill>
                      <a:srgbClr val="00FFFF"/>
                    </a:solidFill>
                  </a:tcPr>
                </a:tc>
                <a:tc>
                  <a:txBody>
                    <a:bodyPr/>
                    <a:lstStyle/>
                    <a:p>
                      <a:pPr algn="ctr" fontAlgn="b"/>
                      <a:endParaRPr lang="en-US" sz="900" b="1" i="0" u="none" strike="noStrike" dirty="0">
                        <a:solidFill>
                          <a:srgbClr val="000000"/>
                        </a:solidFill>
                        <a:effectLst/>
                        <a:latin typeface="+mn-lt"/>
                      </a:endParaRPr>
                    </a:p>
                  </a:txBody>
                  <a:tcPr marL="3356" marR="3356" marT="3356" marB="0" anchor="b">
                    <a:solidFill>
                      <a:srgbClr val="00FFFF"/>
                    </a:solidFill>
                  </a:tcPr>
                </a:tc>
                <a:tc gridSpan="2">
                  <a:txBody>
                    <a:bodyPr/>
                    <a:lstStyle/>
                    <a:p>
                      <a:pPr algn="ctr" fontAlgn="b"/>
                      <a:r>
                        <a:rPr lang="en-US" sz="900" b="1" i="0" u="none" strike="noStrike" dirty="0">
                          <a:solidFill>
                            <a:srgbClr val="000000"/>
                          </a:solidFill>
                          <a:effectLst/>
                          <a:latin typeface="+mn-lt"/>
                        </a:rPr>
                        <a:t>2028 (dv)</a:t>
                      </a:r>
                    </a:p>
                  </a:txBody>
                  <a:tcPr marL="3356" marR="3356" marT="3356" marB="0" anchor="b">
                    <a:solidFill>
                      <a:srgbClr val="00FFFF"/>
                    </a:solidFill>
                  </a:tcPr>
                </a:tc>
                <a:tc hMerge="1">
                  <a:txBody>
                    <a:bodyPr/>
                    <a:lstStyle/>
                    <a:p>
                      <a:pPr algn="ctr" fontAlgn="b"/>
                      <a:endParaRPr lang="en-US" sz="900" b="0" i="0" u="none" strike="noStrike" dirty="0">
                        <a:solidFill>
                          <a:srgbClr val="000000"/>
                        </a:solidFill>
                        <a:effectLst/>
                        <a:latin typeface="Calibri" panose="020F0502020204030204" pitchFamily="34" charset="0"/>
                      </a:endParaRPr>
                    </a:p>
                  </a:txBody>
                  <a:tcPr marL="3356" marR="3356" marT="3356" marB="0" anchor="b"/>
                </a:tc>
                <a:tc gridSpan="2">
                  <a:txBody>
                    <a:bodyPr/>
                    <a:lstStyle/>
                    <a:p>
                      <a:pPr algn="ctr" fontAlgn="b"/>
                      <a:r>
                        <a:rPr lang="en-US" sz="900" b="1" i="0" u="none" strike="noStrike" dirty="0">
                          <a:solidFill>
                            <a:srgbClr val="000000"/>
                          </a:solidFill>
                          <a:effectLst/>
                          <a:latin typeface="+mn-lt"/>
                        </a:rPr>
                        <a:t>Difference</a:t>
                      </a:r>
                    </a:p>
                  </a:txBody>
                  <a:tcPr marL="3356" marR="3356" marT="3356" marB="0" anchor="b">
                    <a:solidFill>
                      <a:srgbClr val="00FFFF"/>
                    </a:solidFill>
                  </a:tcPr>
                </a:tc>
                <a:tc hMerge="1">
                  <a:txBody>
                    <a:bodyPr/>
                    <a:lstStyle/>
                    <a:p>
                      <a:endParaRPr lang="en-US"/>
                    </a:p>
                  </a:txBody>
                  <a:tcPr/>
                </a:tc>
                <a:extLst>
                  <a:ext uri="{0D108BD9-81ED-4DB2-BD59-A6C34878D82A}">
                    <a16:rowId xmlns:a16="http://schemas.microsoft.com/office/drawing/2014/main" val="4045534240"/>
                  </a:ext>
                </a:extLst>
              </a:tr>
              <a:tr h="151437">
                <a:tc>
                  <a:txBody>
                    <a:bodyPr/>
                    <a:lstStyle/>
                    <a:p>
                      <a:pPr algn="ctr" fontAlgn="b"/>
                      <a:r>
                        <a:rPr lang="en-US" sz="900" b="1" u="none" strike="noStrike" dirty="0">
                          <a:effectLst/>
                          <a:latin typeface="+mn-lt"/>
                        </a:rPr>
                        <a:t>Site</a:t>
                      </a:r>
                      <a:endParaRPr lang="en-US" sz="900" b="1" i="0" u="none" strike="noStrike" dirty="0">
                        <a:solidFill>
                          <a:srgbClr val="000000"/>
                        </a:solidFill>
                        <a:effectLst/>
                        <a:latin typeface="+mn-lt"/>
                      </a:endParaRPr>
                    </a:p>
                  </a:txBody>
                  <a:tcPr marL="3356" marR="3356" marT="3356" marB="0" anchor="b">
                    <a:solidFill>
                      <a:srgbClr val="00FFFF"/>
                    </a:solidFill>
                  </a:tcPr>
                </a:tc>
                <a:tc>
                  <a:txBody>
                    <a:bodyPr/>
                    <a:lstStyle/>
                    <a:p>
                      <a:pPr algn="ctr" fontAlgn="b"/>
                      <a:r>
                        <a:rPr lang="en-US" sz="900" b="1" u="none" strike="noStrike" dirty="0">
                          <a:effectLst/>
                          <a:latin typeface="+mn-lt"/>
                        </a:rPr>
                        <a:t>State</a:t>
                      </a:r>
                      <a:endParaRPr lang="en-US" sz="900" b="1" i="0" u="none" strike="noStrike" dirty="0">
                        <a:solidFill>
                          <a:srgbClr val="000000"/>
                        </a:solidFill>
                        <a:effectLst/>
                        <a:latin typeface="+mn-lt"/>
                      </a:endParaRPr>
                    </a:p>
                  </a:txBody>
                  <a:tcPr marL="3356" marR="3356" marT="3356" marB="0" anchor="b">
                    <a:solidFill>
                      <a:srgbClr val="00FFFF"/>
                    </a:solidFill>
                  </a:tcPr>
                </a:tc>
                <a:tc>
                  <a:txBody>
                    <a:bodyPr/>
                    <a:lstStyle/>
                    <a:p>
                      <a:pPr algn="ctr" fontAlgn="b"/>
                      <a:r>
                        <a:rPr lang="en-US" sz="900" b="1" i="0" u="none" strike="noStrike" dirty="0">
                          <a:solidFill>
                            <a:srgbClr val="000000"/>
                          </a:solidFill>
                          <a:effectLst/>
                          <a:latin typeface="+mn-lt"/>
                        </a:rPr>
                        <a:t>OTBa</a:t>
                      </a:r>
                    </a:p>
                  </a:txBody>
                  <a:tcPr marL="3356" marR="3356" marT="3356" marB="0" anchor="b">
                    <a:solidFill>
                      <a:srgbClr val="00FFFF"/>
                    </a:solidFill>
                  </a:tcPr>
                </a:tc>
                <a:tc>
                  <a:txBody>
                    <a:bodyPr/>
                    <a:lstStyle/>
                    <a:p>
                      <a:pPr algn="ctr" fontAlgn="b"/>
                      <a:r>
                        <a:rPr lang="en-US" sz="900" b="1" u="none" strike="noStrike" dirty="0">
                          <a:effectLst/>
                          <a:latin typeface="+mn-lt"/>
                        </a:rPr>
                        <a:t>PAC1</a:t>
                      </a:r>
                      <a:endParaRPr lang="en-US" sz="900" b="1" i="0" u="none" strike="noStrike" dirty="0">
                        <a:solidFill>
                          <a:srgbClr val="000000"/>
                        </a:solidFill>
                        <a:effectLst/>
                        <a:latin typeface="+mn-lt"/>
                      </a:endParaRPr>
                    </a:p>
                  </a:txBody>
                  <a:tcPr marL="3356" marR="3356" marT="3356" marB="0" anchor="b">
                    <a:solidFill>
                      <a:srgbClr val="00FFFF"/>
                    </a:solidFill>
                  </a:tcPr>
                </a:tc>
                <a:tc>
                  <a:txBody>
                    <a:bodyPr/>
                    <a:lstStyle/>
                    <a:p>
                      <a:pPr algn="ctr" fontAlgn="b"/>
                      <a:r>
                        <a:rPr lang="en-US" sz="900" b="1" i="0" u="none" strike="noStrike" dirty="0">
                          <a:solidFill>
                            <a:srgbClr val="000000"/>
                          </a:solidFill>
                          <a:effectLst/>
                          <a:latin typeface="+mn-lt"/>
                        </a:rPr>
                        <a:t> (%)</a:t>
                      </a:r>
                    </a:p>
                  </a:txBody>
                  <a:tcPr marL="3356" marR="3356" marT="3356" marB="0" anchor="b">
                    <a:solidFill>
                      <a:srgbClr val="00FFFF"/>
                    </a:solidFill>
                  </a:tcPr>
                </a:tc>
                <a:tc>
                  <a:txBody>
                    <a:bodyPr/>
                    <a:lstStyle/>
                    <a:p>
                      <a:pPr algn="ctr" fontAlgn="b"/>
                      <a:r>
                        <a:rPr lang="en-US" sz="900" b="1" u="none" strike="noStrike" dirty="0">
                          <a:effectLst/>
                          <a:latin typeface="+mn-lt"/>
                        </a:rPr>
                        <a:t>(dv)</a:t>
                      </a:r>
                      <a:endParaRPr lang="en-US" sz="900" b="1" i="0" u="none" strike="noStrike" dirty="0">
                        <a:solidFill>
                          <a:srgbClr val="000000"/>
                        </a:solidFill>
                        <a:effectLst/>
                        <a:latin typeface="+mn-lt"/>
                      </a:endParaRPr>
                    </a:p>
                  </a:txBody>
                  <a:tcPr marL="3356" marR="3356" marT="3356" marB="0" anchor="b">
                    <a:solidFill>
                      <a:srgbClr val="00FFFF"/>
                    </a:solidFill>
                  </a:tcPr>
                </a:tc>
                <a:extLst>
                  <a:ext uri="{0D108BD9-81ED-4DB2-BD59-A6C34878D82A}">
                    <a16:rowId xmlns:a16="http://schemas.microsoft.com/office/drawing/2014/main" val="2698176172"/>
                  </a:ext>
                </a:extLst>
              </a:tr>
              <a:tr h="81138">
                <a:tc>
                  <a:txBody>
                    <a:bodyPr/>
                    <a:lstStyle/>
                    <a:p>
                      <a:pPr algn="ctr" fontAlgn="b"/>
                      <a:r>
                        <a:rPr lang="en-US" sz="900" u="none" strike="noStrike" dirty="0">
                          <a:effectLst/>
                        </a:rPr>
                        <a:t>SAGU1</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AZ</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10.13</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9.99</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-1.4%</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-0.14</a:t>
                      </a:r>
                      <a:endParaRPr lang="en-US" sz="900" b="0" i="0" u="none" strike="noStrike" dirty="0">
                        <a:solidFill>
                          <a:srgbClr val="000000"/>
                        </a:solidFill>
                        <a:effectLst/>
                        <a:latin typeface="Calibri" panose="020F0502020204030204" pitchFamily="34" charset="0"/>
                      </a:endParaRPr>
                    </a:p>
                  </a:txBody>
                  <a:tcPr marL="3356" marR="3356" marT="3356" marB="0" anchor="b"/>
                </a:tc>
                <a:extLst>
                  <a:ext uri="{0D108BD9-81ED-4DB2-BD59-A6C34878D82A}">
                    <a16:rowId xmlns:a16="http://schemas.microsoft.com/office/drawing/2014/main" val="2175218627"/>
                  </a:ext>
                </a:extLst>
              </a:tr>
              <a:tr h="81138">
                <a:tc>
                  <a:txBody>
                    <a:bodyPr/>
                    <a:lstStyle/>
                    <a:p>
                      <a:pPr algn="ctr" fontAlgn="b"/>
                      <a:r>
                        <a:rPr lang="en-US" sz="900" u="none" strike="noStrike" dirty="0">
                          <a:effectLst/>
                        </a:rPr>
                        <a:t>SACR1</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NM</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14.71</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14.55</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-1.1%</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-0.16</a:t>
                      </a:r>
                      <a:endParaRPr lang="en-US" sz="900" b="0" i="0" u="none" strike="noStrike" dirty="0">
                        <a:solidFill>
                          <a:srgbClr val="000000"/>
                        </a:solidFill>
                        <a:effectLst/>
                        <a:latin typeface="Calibri" panose="020F0502020204030204" pitchFamily="34" charset="0"/>
                      </a:endParaRPr>
                    </a:p>
                  </a:txBody>
                  <a:tcPr marL="3356" marR="3356" marT="3356" marB="0" anchor="b"/>
                </a:tc>
                <a:extLst>
                  <a:ext uri="{0D108BD9-81ED-4DB2-BD59-A6C34878D82A}">
                    <a16:rowId xmlns:a16="http://schemas.microsoft.com/office/drawing/2014/main" val="447574558"/>
                  </a:ext>
                </a:extLst>
              </a:tr>
              <a:tr h="81138">
                <a:tc>
                  <a:txBody>
                    <a:bodyPr/>
                    <a:lstStyle/>
                    <a:p>
                      <a:pPr algn="ctr" fontAlgn="b"/>
                      <a:r>
                        <a:rPr lang="en-US" sz="900" u="none" strike="noStrike" dirty="0">
                          <a:effectLst/>
                        </a:rPr>
                        <a:t>BADL1</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SD</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11.84</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11.74</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-0.9%</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-0.10</a:t>
                      </a:r>
                      <a:endParaRPr lang="en-US" sz="900" b="0" i="0" u="none" strike="noStrike" dirty="0">
                        <a:solidFill>
                          <a:srgbClr val="000000"/>
                        </a:solidFill>
                        <a:effectLst/>
                        <a:latin typeface="Calibri" panose="020F0502020204030204" pitchFamily="34" charset="0"/>
                      </a:endParaRPr>
                    </a:p>
                  </a:txBody>
                  <a:tcPr marL="3356" marR="3356" marT="3356" marB="0" anchor="b"/>
                </a:tc>
                <a:extLst>
                  <a:ext uri="{0D108BD9-81ED-4DB2-BD59-A6C34878D82A}">
                    <a16:rowId xmlns:a16="http://schemas.microsoft.com/office/drawing/2014/main" val="2014887434"/>
                  </a:ext>
                </a:extLst>
              </a:tr>
              <a:tr h="81138">
                <a:tc>
                  <a:txBody>
                    <a:bodyPr/>
                    <a:lstStyle/>
                    <a:p>
                      <a:pPr algn="ctr" fontAlgn="b"/>
                      <a:r>
                        <a:rPr lang="en-US" sz="900" u="none" strike="noStrike" dirty="0">
                          <a:effectLst/>
                        </a:rPr>
                        <a:t>SAPE1</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NM</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5.91</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5.86</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-0.8%</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-0.05</a:t>
                      </a:r>
                      <a:endParaRPr lang="en-US" sz="900" b="0" i="0" u="none" strike="noStrike" dirty="0">
                        <a:solidFill>
                          <a:srgbClr val="000000"/>
                        </a:solidFill>
                        <a:effectLst/>
                        <a:latin typeface="Calibri" panose="020F0502020204030204" pitchFamily="34" charset="0"/>
                      </a:endParaRPr>
                    </a:p>
                  </a:txBody>
                  <a:tcPr marL="3356" marR="3356" marT="3356" marB="0" anchor="b"/>
                </a:tc>
                <a:extLst>
                  <a:ext uri="{0D108BD9-81ED-4DB2-BD59-A6C34878D82A}">
                    <a16:rowId xmlns:a16="http://schemas.microsoft.com/office/drawing/2014/main" val="455977615"/>
                  </a:ext>
                </a:extLst>
              </a:tr>
              <a:tr h="81138">
                <a:tc>
                  <a:txBody>
                    <a:bodyPr/>
                    <a:lstStyle/>
                    <a:p>
                      <a:pPr algn="ctr" fontAlgn="b"/>
                      <a:r>
                        <a:rPr lang="en-US" sz="900" u="none" strike="noStrike" dirty="0">
                          <a:effectLst/>
                        </a:rPr>
                        <a:t>MEVE1</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CO</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6.19</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6.15</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-0.8%</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-0.05</a:t>
                      </a:r>
                      <a:endParaRPr lang="en-US" sz="900" b="0" i="0" u="none" strike="noStrike" dirty="0">
                        <a:solidFill>
                          <a:srgbClr val="000000"/>
                        </a:solidFill>
                        <a:effectLst/>
                        <a:latin typeface="Calibri" panose="020F0502020204030204" pitchFamily="34" charset="0"/>
                      </a:endParaRPr>
                    </a:p>
                  </a:txBody>
                  <a:tcPr marL="3356" marR="3356" marT="3356" marB="0" anchor="b"/>
                </a:tc>
                <a:extLst>
                  <a:ext uri="{0D108BD9-81ED-4DB2-BD59-A6C34878D82A}">
                    <a16:rowId xmlns:a16="http://schemas.microsoft.com/office/drawing/2014/main" val="2827598545"/>
                  </a:ext>
                </a:extLst>
              </a:tr>
              <a:tr h="81138">
                <a:tc>
                  <a:txBody>
                    <a:bodyPr/>
                    <a:lstStyle/>
                    <a:p>
                      <a:pPr algn="ctr" fontAlgn="b"/>
                      <a:r>
                        <a:rPr lang="en-US" sz="900" u="none" strike="noStrike" dirty="0">
                          <a:effectLst/>
                        </a:rPr>
                        <a:t>WHPE1</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NM</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5.55</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5.50</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-0.8%</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-0.04</a:t>
                      </a:r>
                      <a:endParaRPr lang="en-US" sz="900" b="0" i="0" u="none" strike="noStrike" dirty="0">
                        <a:solidFill>
                          <a:srgbClr val="000000"/>
                        </a:solidFill>
                        <a:effectLst/>
                        <a:latin typeface="Calibri" panose="020F0502020204030204" pitchFamily="34" charset="0"/>
                      </a:endParaRPr>
                    </a:p>
                  </a:txBody>
                  <a:tcPr marL="3356" marR="3356" marT="3356" marB="0" anchor="b"/>
                </a:tc>
                <a:extLst>
                  <a:ext uri="{0D108BD9-81ED-4DB2-BD59-A6C34878D82A}">
                    <a16:rowId xmlns:a16="http://schemas.microsoft.com/office/drawing/2014/main" val="3275600595"/>
                  </a:ext>
                </a:extLst>
              </a:tr>
              <a:tr h="81138">
                <a:tc>
                  <a:txBody>
                    <a:bodyPr/>
                    <a:lstStyle/>
                    <a:p>
                      <a:pPr algn="ctr" fontAlgn="b"/>
                      <a:r>
                        <a:rPr lang="en-US" sz="900" u="none" strike="noStrike" dirty="0">
                          <a:effectLst/>
                        </a:rPr>
                        <a:t>WHRI1</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CO</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4.48</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4.44</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-0.7%</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-0.03</a:t>
                      </a:r>
                      <a:endParaRPr lang="en-US" sz="900" b="0" i="0" u="none" strike="noStrike" dirty="0">
                        <a:solidFill>
                          <a:srgbClr val="000000"/>
                        </a:solidFill>
                        <a:effectLst/>
                        <a:latin typeface="Calibri" panose="020F0502020204030204" pitchFamily="34" charset="0"/>
                      </a:endParaRPr>
                    </a:p>
                  </a:txBody>
                  <a:tcPr marL="3356" marR="3356" marT="3356" marB="0" anchor="b"/>
                </a:tc>
                <a:extLst>
                  <a:ext uri="{0D108BD9-81ED-4DB2-BD59-A6C34878D82A}">
                    <a16:rowId xmlns:a16="http://schemas.microsoft.com/office/drawing/2014/main" val="1573954882"/>
                  </a:ext>
                </a:extLst>
              </a:tr>
              <a:tr h="81138">
                <a:tc>
                  <a:txBody>
                    <a:bodyPr/>
                    <a:lstStyle/>
                    <a:p>
                      <a:pPr algn="ctr" fontAlgn="b"/>
                      <a:r>
                        <a:rPr lang="en-US" sz="900" u="none" strike="noStrike" dirty="0">
                          <a:effectLst/>
                        </a:rPr>
                        <a:t>LOST1</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ND</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16.25</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16.14</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-0.7%</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-0.11</a:t>
                      </a:r>
                      <a:endParaRPr lang="en-US" sz="900" b="0" i="0" u="none" strike="noStrike" dirty="0">
                        <a:solidFill>
                          <a:srgbClr val="000000"/>
                        </a:solidFill>
                        <a:effectLst/>
                        <a:latin typeface="Calibri" panose="020F0502020204030204" pitchFamily="34" charset="0"/>
                      </a:endParaRPr>
                    </a:p>
                  </a:txBody>
                  <a:tcPr marL="3356" marR="3356" marT="3356" marB="0" anchor="b"/>
                </a:tc>
                <a:extLst>
                  <a:ext uri="{0D108BD9-81ED-4DB2-BD59-A6C34878D82A}">
                    <a16:rowId xmlns:a16="http://schemas.microsoft.com/office/drawing/2014/main" val="3342510103"/>
                  </a:ext>
                </a:extLst>
              </a:tr>
              <a:tr h="81138">
                <a:tc>
                  <a:txBody>
                    <a:bodyPr/>
                    <a:lstStyle/>
                    <a:p>
                      <a:pPr algn="ctr" fontAlgn="b"/>
                      <a:r>
                        <a:rPr lang="en-US" sz="900" u="none" strike="noStrike" dirty="0">
                          <a:effectLst/>
                        </a:rPr>
                        <a:t>WHIT1</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NM</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9.73</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9.67</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-0.6%</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-0.06</a:t>
                      </a:r>
                      <a:endParaRPr lang="en-US" sz="900" b="0" i="0" u="none" strike="noStrike" dirty="0">
                        <a:solidFill>
                          <a:srgbClr val="000000"/>
                        </a:solidFill>
                        <a:effectLst/>
                        <a:latin typeface="Calibri" panose="020F0502020204030204" pitchFamily="34" charset="0"/>
                      </a:endParaRPr>
                    </a:p>
                  </a:txBody>
                  <a:tcPr marL="3356" marR="3356" marT="3356" marB="0" anchor="b"/>
                </a:tc>
                <a:extLst>
                  <a:ext uri="{0D108BD9-81ED-4DB2-BD59-A6C34878D82A}">
                    <a16:rowId xmlns:a16="http://schemas.microsoft.com/office/drawing/2014/main" val="1349277395"/>
                  </a:ext>
                </a:extLst>
              </a:tr>
              <a:tr h="81138">
                <a:tc>
                  <a:txBody>
                    <a:bodyPr/>
                    <a:lstStyle/>
                    <a:p>
                      <a:pPr algn="ctr" fontAlgn="b"/>
                      <a:r>
                        <a:rPr lang="en-US" sz="900" u="none" strike="noStrike" dirty="0">
                          <a:effectLst/>
                        </a:rPr>
                        <a:t>PEFO1</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AZ</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7.44</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7.39</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-0.6%</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-0.05</a:t>
                      </a:r>
                      <a:endParaRPr lang="en-US" sz="900" b="0" i="0" u="none" strike="noStrike" dirty="0">
                        <a:solidFill>
                          <a:srgbClr val="000000"/>
                        </a:solidFill>
                        <a:effectLst/>
                        <a:latin typeface="Calibri" panose="020F0502020204030204" pitchFamily="34" charset="0"/>
                      </a:endParaRPr>
                    </a:p>
                  </a:txBody>
                  <a:tcPr marL="3356" marR="3356" marT="3356" marB="0" anchor="b"/>
                </a:tc>
                <a:extLst>
                  <a:ext uri="{0D108BD9-81ED-4DB2-BD59-A6C34878D82A}">
                    <a16:rowId xmlns:a16="http://schemas.microsoft.com/office/drawing/2014/main" val="2986916759"/>
                  </a:ext>
                </a:extLst>
              </a:tr>
              <a:tr h="81138">
                <a:tc>
                  <a:txBody>
                    <a:bodyPr/>
                    <a:lstStyle/>
                    <a:p>
                      <a:pPr algn="ctr" fontAlgn="b"/>
                      <a:r>
                        <a:rPr lang="en-US" sz="900" u="none" strike="noStrike" dirty="0">
                          <a:effectLst/>
                        </a:rPr>
                        <a:t>MOZI1</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CO</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4.88</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4.85</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-0.6%</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-0.03</a:t>
                      </a:r>
                      <a:endParaRPr lang="en-US" sz="900" b="0" i="0" u="none" strike="noStrike" dirty="0">
                        <a:solidFill>
                          <a:srgbClr val="000000"/>
                        </a:solidFill>
                        <a:effectLst/>
                        <a:latin typeface="Calibri" panose="020F0502020204030204" pitchFamily="34" charset="0"/>
                      </a:endParaRPr>
                    </a:p>
                  </a:txBody>
                  <a:tcPr marL="3356" marR="3356" marT="3356" marB="0" anchor="b"/>
                </a:tc>
                <a:extLst>
                  <a:ext uri="{0D108BD9-81ED-4DB2-BD59-A6C34878D82A}">
                    <a16:rowId xmlns:a16="http://schemas.microsoft.com/office/drawing/2014/main" val="3724075717"/>
                  </a:ext>
                </a:extLst>
              </a:tr>
              <a:tr h="81138">
                <a:tc>
                  <a:txBody>
                    <a:bodyPr/>
                    <a:lstStyle/>
                    <a:p>
                      <a:pPr algn="ctr" fontAlgn="b"/>
                      <a:r>
                        <a:rPr lang="en-US" sz="900" u="none" strike="noStrike" dirty="0">
                          <a:effectLst/>
                        </a:rPr>
                        <a:t>BAND1</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NM</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8.02</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7.97</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-0.6%</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-0.05</a:t>
                      </a:r>
                      <a:endParaRPr lang="en-US" sz="900" b="0" i="0" u="none" strike="noStrike" dirty="0">
                        <a:solidFill>
                          <a:srgbClr val="000000"/>
                        </a:solidFill>
                        <a:effectLst/>
                        <a:latin typeface="Calibri" panose="020F0502020204030204" pitchFamily="34" charset="0"/>
                      </a:endParaRPr>
                    </a:p>
                  </a:txBody>
                  <a:tcPr marL="3356" marR="3356" marT="3356" marB="0" anchor="b"/>
                </a:tc>
                <a:extLst>
                  <a:ext uri="{0D108BD9-81ED-4DB2-BD59-A6C34878D82A}">
                    <a16:rowId xmlns:a16="http://schemas.microsoft.com/office/drawing/2014/main" val="3685946348"/>
                  </a:ext>
                </a:extLst>
              </a:tr>
              <a:tr h="81138">
                <a:tc>
                  <a:txBody>
                    <a:bodyPr/>
                    <a:lstStyle/>
                    <a:p>
                      <a:pPr algn="ctr" fontAlgn="b"/>
                      <a:r>
                        <a:rPr lang="en-US" sz="900" u="none" strike="noStrike" dirty="0">
                          <a:effectLst/>
                        </a:rPr>
                        <a:t>WEMI1</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CO</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6.08</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6.05</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-0.6%</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-0.04</a:t>
                      </a:r>
                      <a:endParaRPr lang="en-US" sz="900" b="0" i="0" u="none" strike="noStrike" dirty="0">
                        <a:solidFill>
                          <a:srgbClr val="000000"/>
                        </a:solidFill>
                        <a:effectLst/>
                        <a:latin typeface="Calibri" panose="020F0502020204030204" pitchFamily="34" charset="0"/>
                      </a:endParaRPr>
                    </a:p>
                  </a:txBody>
                  <a:tcPr marL="3356" marR="3356" marT="3356" marB="0" anchor="b"/>
                </a:tc>
                <a:extLst>
                  <a:ext uri="{0D108BD9-81ED-4DB2-BD59-A6C34878D82A}">
                    <a16:rowId xmlns:a16="http://schemas.microsoft.com/office/drawing/2014/main" val="2818879183"/>
                  </a:ext>
                </a:extLst>
              </a:tr>
              <a:tr h="81138">
                <a:tc>
                  <a:txBody>
                    <a:bodyPr/>
                    <a:lstStyle/>
                    <a:p>
                      <a:pPr algn="ctr" fontAlgn="b"/>
                      <a:r>
                        <a:rPr lang="en-US" sz="900" u="none" strike="noStrike" dirty="0">
                          <a:effectLst/>
                        </a:rPr>
                        <a:t>MOHO1</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OR</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8.35</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8.30</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-0.6%</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-0.05</a:t>
                      </a:r>
                      <a:endParaRPr lang="en-US" sz="900" b="0" i="0" u="none" strike="noStrike" dirty="0">
                        <a:solidFill>
                          <a:srgbClr val="000000"/>
                        </a:solidFill>
                        <a:effectLst/>
                        <a:latin typeface="Calibri" panose="020F0502020204030204" pitchFamily="34" charset="0"/>
                      </a:endParaRPr>
                    </a:p>
                  </a:txBody>
                  <a:tcPr marL="3356" marR="3356" marT="3356" marB="0" anchor="b"/>
                </a:tc>
                <a:extLst>
                  <a:ext uri="{0D108BD9-81ED-4DB2-BD59-A6C34878D82A}">
                    <a16:rowId xmlns:a16="http://schemas.microsoft.com/office/drawing/2014/main" val="1417041415"/>
                  </a:ext>
                </a:extLst>
              </a:tr>
              <a:tr h="81138">
                <a:tc>
                  <a:txBody>
                    <a:bodyPr/>
                    <a:lstStyle/>
                    <a:p>
                      <a:pPr algn="ctr" fontAlgn="b"/>
                      <a:r>
                        <a:rPr lang="en-US" sz="900" u="none" strike="noStrike" dirty="0">
                          <a:effectLst/>
                        </a:rPr>
                        <a:t>THRO1</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ND</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13.95</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13.86</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-0.6%</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-0.08</a:t>
                      </a:r>
                      <a:endParaRPr lang="en-US" sz="900" b="0" i="0" u="none" strike="noStrike" dirty="0">
                        <a:solidFill>
                          <a:srgbClr val="000000"/>
                        </a:solidFill>
                        <a:effectLst/>
                        <a:latin typeface="Calibri" panose="020F0502020204030204" pitchFamily="34" charset="0"/>
                      </a:endParaRPr>
                    </a:p>
                  </a:txBody>
                  <a:tcPr marL="3356" marR="3356" marT="3356" marB="0" anchor="b"/>
                </a:tc>
                <a:extLst>
                  <a:ext uri="{0D108BD9-81ED-4DB2-BD59-A6C34878D82A}">
                    <a16:rowId xmlns:a16="http://schemas.microsoft.com/office/drawing/2014/main" val="3569455203"/>
                  </a:ext>
                </a:extLst>
              </a:tr>
              <a:tr h="81138">
                <a:tc>
                  <a:txBody>
                    <a:bodyPr/>
                    <a:lstStyle/>
                    <a:p>
                      <a:pPr algn="ctr" fontAlgn="b"/>
                      <a:r>
                        <a:rPr lang="en-US" sz="900" u="none" strike="noStrike" dirty="0">
                          <a:effectLst/>
                        </a:rPr>
                        <a:t>BRID1</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WY</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6.33</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6.29</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-0.6%</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-0.04</a:t>
                      </a:r>
                      <a:endParaRPr lang="en-US" sz="900" b="0" i="0" u="none" strike="noStrike" dirty="0">
                        <a:solidFill>
                          <a:srgbClr val="000000"/>
                        </a:solidFill>
                        <a:effectLst/>
                        <a:latin typeface="Calibri" panose="020F0502020204030204" pitchFamily="34" charset="0"/>
                      </a:endParaRPr>
                    </a:p>
                  </a:txBody>
                  <a:tcPr marL="3356" marR="3356" marT="3356" marB="0" anchor="b"/>
                </a:tc>
                <a:extLst>
                  <a:ext uri="{0D108BD9-81ED-4DB2-BD59-A6C34878D82A}">
                    <a16:rowId xmlns:a16="http://schemas.microsoft.com/office/drawing/2014/main" val="1417826286"/>
                  </a:ext>
                </a:extLst>
              </a:tr>
              <a:tr h="81138">
                <a:tc>
                  <a:txBody>
                    <a:bodyPr/>
                    <a:lstStyle/>
                    <a:p>
                      <a:pPr algn="ctr" fontAlgn="b"/>
                      <a:r>
                        <a:rPr lang="en-US" sz="900" u="none" strike="noStrike" dirty="0">
                          <a:effectLst/>
                        </a:rPr>
                        <a:t>TONT1</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AZ</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9.64</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9.58</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-0.6%</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-0.05</a:t>
                      </a:r>
                      <a:endParaRPr lang="en-US" sz="900" b="0" i="0" u="none" strike="noStrike" dirty="0">
                        <a:solidFill>
                          <a:srgbClr val="000000"/>
                        </a:solidFill>
                        <a:effectLst/>
                        <a:latin typeface="Calibri" panose="020F0502020204030204" pitchFamily="34" charset="0"/>
                      </a:endParaRPr>
                    </a:p>
                  </a:txBody>
                  <a:tcPr marL="3356" marR="3356" marT="3356" marB="0" anchor="b"/>
                </a:tc>
                <a:extLst>
                  <a:ext uri="{0D108BD9-81ED-4DB2-BD59-A6C34878D82A}">
                    <a16:rowId xmlns:a16="http://schemas.microsoft.com/office/drawing/2014/main" val="137482512"/>
                  </a:ext>
                </a:extLst>
              </a:tr>
              <a:tr h="81138">
                <a:tc>
                  <a:txBody>
                    <a:bodyPr/>
                    <a:lstStyle/>
                    <a:p>
                      <a:pPr algn="ctr" fontAlgn="b"/>
                      <a:r>
                        <a:rPr lang="en-US" sz="900" u="none" strike="noStrike" dirty="0">
                          <a:effectLst/>
                        </a:rPr>
                        <a:t>HECA1</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OR</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11.52</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11.46</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-0.5%</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-0.06</a:t>
                      </a:r>
                      <a:endParaRPr lang="en-US" sz="900" b="0" i="0" u="none" strike="noStrike" dirty="0">
                        <a:solidFill>
                          <a:srgbClr val="000000"/>
                        </a:solidFill>
                        <a:effectLst/>
                        <a:latin typeface="Calibri" panose="020F0502020204030204" pitchFamily="34" charset="0"/>
                      </a:endParaRPr>
                    </a:p>
                  </a:txBody>
                  <a:tcPr marL="3356" marR="3356" marT="3356" marB="0" anchor="b"/>
                </a:tc>
                <a:extLst>
                  <a:ext uri="{0D108BD9-81ED-4DB2-BD59-A6C34878D82A}">
                    <a16:rowId xmlns:a16="http://schemas.microsoft.com/office/drawing/2014/main" val="769023222"/>
                  </a:ext>
                </a:extLst>
              </a:tr>
              <a:tr h="81138">
                <a:tc>
                  <a:txBody>
                    <a:bodyPr/>
                    <a:lstStyle/>
                    <a:p>
                      <a:pPr algn="ctr" fontAlgn="b"/>
                      <a:r>
                        <a:rPr lang="en-US" sz="900" u="none" strike="noStrike" dirty="0">
                          <a:effectLst/>
                        </a:rPr>
                        <a:t>GRSA1</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CO</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7.54</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7.50</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-0.5%</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-0.04</a:t>
                      </a:r>
                      <a:endParaRPr lang="en-US" sz="900" b="0" i="0" u="none" strike="noStrike" dirty="0">
                        <a:solidFill>
                          <a:srgbClr val="000000"/>
                        </a:solidFill>
                        <a:effectLst/>
                        <a:latin typeface="Calibri" panose="020F0502020204030204" pitchFamily="34" charset="0"/>
                      </a:endParaRPr>
                    </a:p>
                  </a:txBody>
                  <a:tcPr marL="3356" marR="3356" marT="3356" marB="0" anchor="b"/>
                </a:tc>
                <a:extLst>
                  <a:ext uri="{0D108BD9-81ED-4DB2-BD59-A6C34878D82A}">
                    <a16:rowId xmlns:a16="http://schemas.microsoft.com/office/drawing/2014/main" val="1363752552"/>
                  </a:ext>
                </a:extLst>
              </a:tr>
              <a:tr h="81138">
                <a:tc>
                  <a:txBody>
                    <a:bodyPr/>
                    <a:lstStyle/>
                    <a:p>
                      <a:pPr algn="ctr" fontAlgn="b"/>
                      <a:r>
                        <a:rPr lang="en-US" sz="900" u="none" strike="noStrike" dirty="0">
                          <a:effectLst/>
                        </a:rPr>
                        <a:t>CHIR1</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AZ</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8.73</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8.69</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-0.5%</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-0.04</a:t>
                      </a:r>
                      <a:endParaRPr lang="en-US" sz="900" b="0" i="0" u="none" strike="noStrike" dirty="0">
                        <a:solidFill>
                          <a:srgbClr val="000000"/>
                        </a:solidFill>
                        <a:effectLst/>
                        <a:latin typeface="Calibri" panose="020F0502020204030204" pitchFamily="34" charset="0"/>
                      </a:endParaRPr>
                    </a:p>
                  </a:txBody>
                  <a:tcPr marL="3356" marR="3356" marT="3356" marB="0" anchor="b"/>
                </a:tc>
                <a:extLst>
                  <a:ext uri="{0D108BD9-81ED-4DB2-BD59-A6C34878D82A}">
                    <a16:rowId xmlns:a16="http://schemas.microsoft.com/office/drawing/2014/main" val="719896477"/>
                  </a:ext>
                </a:extLst>
              </a:tr>
              <a:tr h="81138">
                <a:tc>
                  <a:txBody>
                    <a:bodyPr/>
                    <a:lstStyle/>
                    <a:p>
                      <a:pPr algn="ctr" fontAlgn="b"/>
                      <a:r>
                        <a:rPr lang="en-US" sz="900" u="none" strike="noStrike" dirty="0">
                          <a:effectLst/>
                        </a:rPr>
                        <a:t>GICL1</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NM</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7.18</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7.15</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-0.5%</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-0.03</a:t>
                      </a:r>
                      <a:endParaRPr lang="en-US" sz="900" b="0" i="0" u="none" strike="noStrike" dirty="0">
                        <a:solidFill>
                          <a:srgbClr val="000000"/>
                        </a:solidFill>
                        <a:effectLst/>
                        <a:latin typeface="Calibri" panose="020F0502020204030204" pitchFamily="34" charset="0"/>
                      </a:endParaRPr>
                    </a:p>
                  </a:txBody>
                  <a:tcPr marL="3356" marR="3356" marT="3356" marB="0" anchor="b"/>
                </a:tc>
                <a:extLst>
                  <a:ext uri="{0D108BD9-81ED-4DB2-BD59-A6C34878D82A}">
                    <a16:rowId xmlns:a16="http://schemas.microsoft.com/office/drawing/2014/main" val="1087310360"/>
                  </a:ext>
                </a:extLst>
              </a:tr>
              <a:tr h="81138">
                <a:tc>
                  <a:txBody>
                    <a:bodyPr/>
                    <a:lstStyle/>
                    <a:p>
                      <a:pPr algn="ctr" fontAlgn="b"/>
                      <a:r>
                        <a:rPr lang="en-US" sz="900" u="none" strike="noStrike" dirty="0">
                          <a:effectLst/>
                        </a:rPr>
                        <a:t>SYCA2</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AZ</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10.99</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10.94</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-0.5%</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-0.05</a:t>
                      </a:r>
                      <a:endParaRPr lang="en-US" sz="900" b="0" i="0" u="none" strike="noStrike" dirty="0">
                        <a:solidFill>
                          <a:srgbClr val="000000"/>
                        </a:solidFill>
                        <a:effectLst/>
                        <a:latin typeface="Calibri" panose="020F0502020204030204" pitchFamily="34" charset="0"/>
                      </a:endParaRPr>
                    </a:p>
                  </a:txBody>
                  <a:tcPr marL="3356" marR="3356" marT="3356" marB="0" anchor="b"/>
                </a:tc>
                <a:extLst>
                  <a:ext uri="{0D108BD9-81ED-4DB2-BD59-A6C34878D82A}">
                    <a16:rowId xmlns:a16="http://schemas.microsoft.com/office/drawing/2014/main" val="3569927327"/>
                  </a:ext>
                </a:extLst>
              </a:tr>
              <a:tr h="81138">
                <a:tc>
                  <a:txBody>
                    <a:bodyPr/>
                    <a:lstStyle/>
                    <a:p>
                      <a:pPr algn="ctr" fontAlgn="b"/>
                      <a:r>
                        <a:rPr lang="en-US" sz="900" u="none" strike="noStrike" dirty="0">
                          <a:effectLst/>
                        </a:rPr>
                        <a:t>GRCA2</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AZ</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6.37</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6.34</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-0.4%</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-0.03</a:t>
                      </a:r>
                      <a:endParaRPr lang="en-US" sz="900" b="0" i="0" u="none" strike="noStrike" dirty="0">
                        <a:solidFill>
                          <a:srgbClr val="000000"/>
                        </a:solidFill>
                        <a:effectLst/>
                        <a:latin typeface="Calibri" panose="020F0502020204030204" pitchFamily="34" charset="0"/>
                      </a:endParaRPr>
                    </a:p>
                  </a:txBody>
                  <a:tcPr marL="3356" marR="3356" marT="3356" marB="0" anchor="b"/>
                </a:tc>
                <a:extLst>
                  <a:ext uri="{0D108BD9-81ED-4DB2-BD59-A6C34878D82A}">
                    <a16:rowId xmlns:a16="http://schemas.microsoft.com/office/drawing/2014/main" val="3380391566"/>
                  </a:ext>
                </a:extLst>
              </a:tr>
              <a:tr h="81138">
                <a:tc>
                  <a:txBody>
                    <a:bodyPr/>
                    <a:lstStyle/>
                    <a:p>
                      <a:pPr algn="ctr" fontAlgn="b"/>
                      <a:r>
                        <a:rPr lang="en-US" sz="900" u="none" strike="noStrike" dirty="0">
                          <a:effectLst/>
                        </a:rPr>
                        <a:t>BALD1</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AZ</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6.67</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6.64</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-0.4%</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-0.03</a:t>
                      </a:r>
                      <a:endParaRPr lang="en-US" sz="900" b="0" i="0" u="none" strike="noStrike" dirty="0">
                        <a:solidFill>
                          <a:srgbClr val="000000"/>
                        </a:solidFill>
                        <a:effectLst/>
                        <a:latin typeface="Calibri" panose="020F0502020204030204" pitchFamily="34" charset="0"/>
                      </a:endParaRPr>
                    </a:p>
                  </a:txBody>
                  <a:tcPr marL="3356" marR="3356" marT="3356" marB="0" anchor="b"/>
                </a:tc>
                <a:extLst>
                  <a:ext uri="{0D108BD9-81ED-4DB2-BD59-A6C34878D82A}">
                    <a16:rowId xmlns:a16="http://schemas.microsoft.com/office/drawing/2014/main" val="2897554736"/>
                  </a:ext>
                </a:extLst>
              </a:tr>
              <a:tr h="81138">
                <a:tc>
                  <a:txBody>
                    <a:bodyPr/>
                    <a:lstStyle/>
                    <a:p>
                      <a:pPr algn="ctr" fontAlgn="b"/>
                      <a:r>
                        <a:rPr lang="en-US" sz="900" u="none" strike="noStrike" dirty="0">
                          <a:effectLst/>
                        </a:rPr>
                        <a:t>IKBA1</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AZ</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8.61</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8.58</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-0.4%</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-0.04</a:t>
                      </a:r>
                      <a:endParaRPr lang="en-US" sz="900" b="0" i="0" u="none" strike="noStrike" dirty="0">
                        <a:solidFill>
                          <a:srgbClr val="000000"/>
                        </a:solidFill>
                        <a:effectLst/>
                        <a:latin typeface="Calibri" panose="020F0502020204030204" pitchFamily="34" charset="0"/>
                      </a:endParaRPr>
                    </a:p>
                  </a:txBody>
                  <a:tcPr marL="3356" marR="3356" marT="3356" marB="0" anchor="b"/>
                </a:tc>
                <a:extLst>
                  <a:ext uri="{0D108BD9-81ED-4DB2-BD59-A6C34878D82A}">
                    <a16:rowId xmlns:a16="http://schemas.microsoft.com/office/drawing/2014/main" val="3311867710"/>
                  </a:ext>
                </a:extLst>
              </a:tr>
              <a:tr h="81138">
                <a:tc>
                  <a:txBody>
                    <a:bodyPr/>
                    <a:lstStyle/>
                    <a:p>
                      <a:pPr algn="ctr" fontAlgn="b"/>
                      <a:r>
                        <a:rPr lang="en-US" sz="900" u="none" strike="noStrike" dirty="0">
                          <a:effectLst/>
                        </a:rPr>
                        <a:t>BOAP1</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NM</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10.04</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10.00</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-0.4%</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-0.04</a:t>
                      </a:r>
                      <a:endParaRPr lang="en-US" sz="900" b="0" i="0" u="none" strike="noStrike" dirty="0">
                        <a:solidFill>
                          <a:srgbClr val="000000"/>
                        </a:solidFill>
                        <a:effectLst/>
                        <a:latin typeface="Calibri" panose="020F0502020204030204" pitchFamily="34" charset="0"/>
                      </a:endParaRPr>
                    </a:p>
                  </a:txBody>
                  <a:tcPr marL="3356" marR="3356" marT="3356" marB="0" anchor="b"/>
                </a:tc>
                <a:extLst>
                  <a:ext uri="{0D108BD9-81ED-4DB2-BD59-A6C34878D82A}">
                    <a16:rowId xmlns:a16="http://schemas.microsoft.com/office/drawing/2014/main" val="25659918"/>
                  </a:ext>
                </a:extLst>
              </a:tr>
              <a:tr h="81138">
                <a:tc>
                  <a:txBody>
                    <a:bodyPr/>
                    <a:lstStyle/>
                    <a:p>
                      <a:pPr algn="ctr" fontAlgn="b"/>
                      <a:r>
                        <a:rPr lang="en-US" sz="900" u="none" strike="noStrike" dirty="0">
                          <a:effectLst/>
                        </a:rPr>
                        <a:t>CANY1</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UT</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6.15</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6.12</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-0.4%</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-0.02</a:t>
                      </a:r>
                      <a:endParaRPr lang="en-US" sz="900" b="0" i="0" u="none" strike="noStrike" dirty="0">
                        <a:solidFill>
                          <a:srgbClr val="000000"/>
                        </a:solidFill>
                        <a:effectLst/>
                        <a:latin typeface="Calibri" panose="020F0502020204030204" pitchFamily="34" charset="0"/>
                      </a:endParaRPr>
                    </a:p>
                  </a:txBody>
                  <a:tcPr marL="3356" marR="3356" marT="3356" marB="0" anchor="b"/>
                </a:tc>
                <a:extLst>
                  <a:ext uri="{0D108BD9-81ED-4DB2-BD59-A6C34878D82A}">
                    <a16:rowId xmlns:a16="http://schemas.microsoft.com/office/drawing/2014/main" val="2850595092"/>
                  </a:ext>
                </a:extLst>
              </a:tr>
              <a:tr h="81138">
                <a:tc>
                  <a:txBody>
                    <a:bodyPr/>
                    <a:lstStyle/>
                    <a:p>
                      <a:pPr algn="ctr" fontAlgn="b"/>
                      <a:r>
                        <a:rPr lang="en-US" sz="900" u="none" strike="noStrike" dirty="0">
                          <a:effectLst/>
                        </a:rPr>
                        <a:t>MELA1</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MT</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15.44</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15.38</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-0.3%</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-0.05</a:t>
                      </a:r>
                      <a:endParaRPr lang="en-US" sz="900" b="0" i="0" u="none" strike="noStrike" dirty="0">
                        <a:solidFill>
                          <a:srgbClr val="000000"/>
                        </a:solidFill>
                        <a:effectLst/>
                        <a:latin typeface="Calibri" panose="020F0502020204030204" pitchFamily="34" charset="0"/>
                      </a:endParaRPr>
                    </a:p>
                  </a:txBody>
                  <a:tcPr marL="3356" marR="3356" marT="3356" marB="0" anchor="b"/>
                </a:tc>
                <a:extLst>
                  <a:ext uri="{0D108BD9-81ED-4DB2-BD59-A6C34878D82A}">
                    <a16:rowId xmlns:a16="http://schemas.microsoft.com/office/drawing/2014/main" val="132535544"/>
                  </a:ext>
                </a:extLst>
              </a:tr>
              <a:tr h="81138">
                <a:tc>
                  <a:txBody>
                    <a:bodyPr/>
                    <a:lstStyle/>
                    <a:p>
                      <a:pPr algn="ctr" fontAlgn="b"/>
                      <a:r>
                        <a:rPr lang="en-US" sz="900" u="none" strike="noStrike" dirty="0">
                          <a:effectLst/>
                        </a:rPr>
                        <a:t>CRMO1</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ID</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7.51</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7.49</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-0.3%</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-0.02</a:t>
                      </a:r>
                      <a:endParaRPr lang="en-US" sz="900" b="0" i="0" u="none" strike="noStrike" dirty="0">
                        <a:solidFill>
                          <a:srgbClr val="000000"/>
                        </a:solidFill>
                        <a:effectLst/>
                        <a:latin typeface="Calibri" panose="020F0502020204030204" pitchFamily="34" charset="0"/>
                      </a:endParaRPr>
                    </a:p>
                  </a:txBody>
                  <a:tcPr marL="3356" marR="3356" marT="3356" marB="0" anchor="b"/>
                </a:tc>
                <a:extLst>
                  <a:ext uri="{0D108BD9-81ED-4DB2-BD59-A6C34878D82A}">
                    <a16:rowId xmlns:a16="http://schemas.microsoft.com/office/drawing/2014/main" val="3531044601"/>
                  </a:ext>
                </a:extLst>
              </a:tr>
              <a:tr h="81138">
                <a:tc>
                  <a:txBody>
                    <a:bodyPr/>
                    <a:lstStyle/>
                    <a:p>
                      <a:pPr algn="ctr" fontAlgn="b"/>
                      <a:r>
                        <a:rPr lang="en-US" sz="900" u="none" strike="noStrike" dirty="0">
                          <a:effectLst/>
                        </a:rPr>
                        <a:t>WICA1</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SD</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9.89</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9.86</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-0.3%</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-0.03</a:t>
                      </a:r>
                      <a:endParaRPr lang="en-US" sz="900" b="0" i="0" u="none" strike="noStrike" dirty="0">
                        <a:solidFill>
                          <a:srgbClr val="000000"/>
                        </a:solidFill>
                        <a:effectLst/>
                        <a:latin typeface="Calibri" panose="020F0502020204030204" pitchFamily="34" charset="0"/>
                      </a:endParaRPr>
                    </a:p>
                  </a:txBody>
                  <a:tcPr marL="3356" marR="3356" marT="3356" marB="0" anchor="b"/>
                </a:tc>
                <a:extLst>
                  <a:ext uri="{0D108BD9-81ED-4DB2-BD59-A6C34878D82A}">
                    <a16:rowId xmlns:a16="http://schemas.microsoft.com/office/drawing/2014/main" val="79945227"/>
                  </a:ext>
                </a:extLst>
              </a:tr>
              <a:tr h="81138">
                <a:tc>
                  <a:txBody>
                    <a:bodyPr/>
                    <a:lstStyle/>
                    <a:p>
                      <a:pPr algn="ctr" fontAlgn="b"/>
                      <a:r>
                        <a:rPr lang="en-US" sz="900" u="none" strike="noStrike" dirty="0">
                          <a:effectLst/>
                        </a:rPr>
                        <a:t>ROMO1</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CO</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7.46</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7.44</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-0.3%</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-0.02</a:t>
                      </a:r>
                      <a:endParaRPr lang="en-US" sz="900" b="0" i="0" u="none" strike="noStrike" dirty="0">
                        <a:solidFill>
                          <a:srgbClr val="000000"/>
                        </a:solidFill>
                        <a:effectLst/>
                        <a:latin typeface="Calibri" panose="020F0502020204030204" pitchFamily="34" charset="0"/>
                      </a:endParaRPr>
                    </a:p>
                  </a:txBody>
                  <a:tcPr marL="3356" marR="3356" marT="3356" marB="0" anchor="b"/>
                </a:tc>
                <a:extLst>
                  <a:ext uri="{0D108BD9-81ED-4DB2-BD59-A6C34878D82A}">
                    <a16:rowId xmlns:a16="http://schemas.microsoft.com/office/drawing/2014/main" val="1949337158"/>
                  </a:ext>
                </a:extLst>
              </a:tr>
              <a:tr h="81138">
                <a:tc>
                  <a:txBody>
                    <a:bodyPr/>
                    <a:lstStyle/>
                    <a:p>
                      <a:pPr algn="ctr" fontAlgn="b"/>
                      <a:r>
                        <a:rPr lang="en-US" sz="900" u="none" strike="noStrike" dirty="0">
                          <a:effectLst/>
                        </a:rPr>
                        <a:t>THSI1</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OR</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10.78</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10.75</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-0.3%</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-0.03</a:t>
                      </a:r>
                      <a:endParaRPr lang="en-US" sz="900" b="0" i="0" u="none" strike="noStrike" dirty="0">
                        <a:solidFill>
                          <a:srgbClr val="000000"/>
                        </a:solidFill>
                        <a:effectLst/>
                        <a:latin typeface="Calibri" panose="020F0502020204030204" pitchFamily="34" charset="0"/>
                      </a:endParaRPr>
                    </a:p>
                  </a:txBody>
                  <a:tcPr marL="3356" marR="3356" marT="3356" marB="0" anchor="b"/>
                </a:tc>
                <a:extLst>
                  <a:ext uri="{0D108BD9-81ED-4DB2-BD59-A6C34878D82A}">
                    <a16:rowId xmlns:a16="http://schemas.microsoft.com/office/drawing/2014/main" val="287408042"/>
                  </a:ext>
                </a:extLst>
              </a:tr>
              <a:tr h="81138">
                <a:tc>
                  <a:txBody>
                    <a:bodyPr/>
                    <a:lstStyle/>
                    <a:p>
                      <a:pPr algn="ctr" fontAlgn="b"/>
                      <a:r>
                        <a:rPr lang="en-US" sz="900" u="none" strike="noStrike" dirty="0">
                          <a:effectLst/>
                        </a:rPr>
                        <a:t>SIAN1</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AZ</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8.50</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8.48</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-0.3%</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-0.02</a:t>
                      </a:r>
                      <a:endParaRPr lang="en-US" sz="900" b="0" i="0" u="none" strike="noStrike" dirty="0">
                        <a:solidFill>
                          <a:srgbClr val="000000"/>
                        </a:solidFill>
                        <a:effectLst/>
                        <a:latin typeface="Calibri" panose="020F0502020204030204" pitchFamily="34" charset="0"/>
                      </a:endParaRPr>
                    </a:p>
                  </a:txBody>
                  <a:tcPr marL="3356" marR="3356" marT="3356" marB="0" anchor="b"/>
                </a:tc>
                <a:extLst>
                  <a:ext uri="{0D108BD9-81ED-4DB2-BD59-A6C34878D82A}">
                    <a16:rowId xmlns:a16="http://schemas.microsoft.com/office/drawing/2014/main" val="102388623"/>
                  </a:ext>
                </a:extLst>
              </a:tr>
              <a:tr h="81138">
                <a:tc>
                  <a:txBody>
                    <a:bodyPr/>
                    <a:lstStyle/>
                    <a:p>
                      <a:pPr algn="ctr" fontAlgn="b"/>
                      <a:r>
                        <a:rPr lang="en-US" sz="900" u="none" strike="noStrike" dirty="0">
                          <a:effectLst/>
                        </a:rPr>
                        <a:t>BRCA1</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UT</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6.02</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6.01</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-0.3%</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-0.02</a:t>
                      </a:r>
                      <a:endParaRPr lang="en-US" sz="900" b="0" i="0" u="none" strike="noStrike" dirty="0">
                        <a:solidFill>
                          <a:srgbClr val="000000"/>
                        </a:solidFill>
                        <a:effectLst/>
                        <a:latin typeface="Calibri" panose="020F0502020204030204" pitchFamily="34" charset="0"/>
                      </a:endParaRPr>
                    </a:p>
                  </a:txBody>
                  <a:tcPr marL="3356" marR="3356" marT="3356" marB="0" anchor="b"/>
                </a:tc>
                <a:extLst>
                  <a:ext uri="{0D108BD9-81ED-4DB2-BD59-A6C34878D82A}">
                    <a16:rowId xmlns:a16="http://schemas.microsoft.com/office/drawing/2014/main" val="4040476889"/>
                  </a:ext>
                </a:extLst>
              </a:tr>
              <a:tr h="81138">
                <a:tc>
                  <a:txBody>
                    <a:bodyPr/>
                    <a:lstStyle/>
                    <a:p>
                      <a:pPr algn="ctr" fontAlgn="b"/>
                      <a:r>
                        <a:rPr lang="en-US" sz="900" u="none" strike="noStrike" dirty="0">
                          <a:effectLst/>
                        </a:rPr>
                        <a:t>STAR1</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OR</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10.20</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10.17</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-0.2%</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-0.02</a:t>
                      </a:r>
                      <a:endParaRPr lang="en-US" sz="900" b="0" i="0" u="none" strike="noStrike" dirty="0">
                        <a:solidFill>
                          <a:srgbClr val="000000"/>
                        </a:solidFill>
                        <a:effectLst/>
                        <a:latin typeface="Calibri" panose="020F0502020204030204" pitchFamily="34" charset="0"/>
                      </a:endParaRPr>
                    </a:p>
                  </a:txBody>
                  <a:tcPr marL="3356" marR="3356" marT="3356" marB="0" anchor="b"/>
                </a:tc>
                <a:extLst>
                  <a:ext uri="{0D108BD9-81ED-4DB2-BD59-A6C34878D82A}">
                    <a16:rowId xmlns:a16="http://schemas.microsoft.com/office/drawing/2014/main" val="2365864777"/>
                  </a:ext>
                </a:extLst>
              </a:tr>
              <a:tr h="81138">
                <a:tc>
                  <a:txBody>
                    <a:bodyPr/>
                    <a:lstStyle/>
                    <a:p>
                      <a:pPr algn="ctr" fontAlgn="b"/>
                      <a:r>
                        <a:rPr lang="en-US" sz="900" u="none" strike="noStrike" dirty="0">
                          <a:effectLst/>
                        </a:rPr>
                        <a:t>YELL2</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WY</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7.05</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7.03</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-0.2%</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-0.02</a:t>
                      </a:r>
                      <a:endParaRPr lang="en-US" sz="900" b="0" i="0" u="none" strike="noStrike" dirty="0">
                        <a:solidFill>
                          <a:srgbClr val="000000"/>
                        </a:solidFill>
                        <a:effectLst/>
                        <a:latin typeface="Calibri" panose="020F0502020204030204" pitchFamily="34" charset="0"/>
                      </a:endParaRPr>
                    </a:p>
                  </a:txBody>
                  <a:tcPr marL="3356" marR="3356" marT="3356" marB="0" anchor="b"/>
                </a:tc>
                <a:extLst>
                  <a:ext uri="{0D108BD9-81ED-4DB2-BD59-A6C34878D82A}">
                    <a16:rowId xmlns:a16="http://schemas.microsoft.com/office/drawing/2014/main" val="3332275328"/>
                  </a:ext>
                </a:extLst>
              </a:tr>
              <a:tr h="81138">
                <a:tc>
                  <a:txBody>
                    <a:bodyPr/>
                    <a:lstStyle/>
                    <a:p>
                      <a:pPr algn="ctr" fontAlgn="b"/>
                      <a:r>
                        <a:rPr lang="en-US" sz="900" u="none" strike="noStrike" dirty="0">
                          <a:effectLst/>
                        </a:rPr>
                        <a:t>JARB1</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NV</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7.77</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7.75</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-0.2%</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-0.02</a:t>
                      </a:r>
                      <a:endParaRPr lang="en-US" sz="900" b="0" i="0" u="none" strike="noStrike" dirty="0">
                        <a:solidFill>
                          <a:srgbClr val="000000"/>
                        </a:solidFill>
                        <a:effectLst/>
                        <a:latin typeface="Calibri" panose="020F0502020204030204" pitchFamily="34" charset="0"/>
                      </a:endParaRPr>
                    </a:p>
                  </a:txBody>
                  <a:tcPr marL="3356" marR="3356" marT="3356" marB="0" anchor="b"/>
                </a:tc>
                <a:extLst>
                  <a:ext uri="{0D108BD9-81ED-4DB2-BD59-A6C34878D82A}">
                    <a16:rowId xmlns:a16="http://schemas.microsoft.com/office/drawing/2014/main" val="2438801317"/>
                  </a:ext>
                </a:extLst>
              </a:tr>
              <a:tr h="81138">
                <a:tc>
                  <a:txBody>
                    <a:bodyPr/>
                    <a:lstStyle/>
                    <a:p>
                      <a:pPr algn="ctr" fontAlgn="b"/>
                      <a:r>
                        <a:rPr lang="en-US" sz="900" u="none" strike="noStrike" dirty="0">
                          <a:effectLst/>
                        </a:rPr>
                        <a:t>CAPI1</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UT</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6.67</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6.65</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-0.2%</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-0.02</a:t>
                      </a:r>
                      <a:endParaRPr lang="en-US" sz="900" b="0" i="0" u="none" strike="noStrike" dirty="0">
                        <a:solidFill>
                          <a:srgbClr val="000000"/>
                        </a:solidFill>
                        <a:effectLst/>
                        <a:latin typeface="Calibri" panose="020F0502020204030204" pitchFamily="34" charset="0"/>
                      </a:endParaRPr>
                    </a:p>
                  </a:txBody>
                  <a:tcPr marL="3356" marR="3356" marT="3356" marB="0" anchor="b"/>
                </a:tc>
                <a:extLst>
                  <a:ext uri="{0D108BD9-81ED-4DB2-BD59-A6C34878D82A}">
                    <a16:rowId xmlns:a16="http://schemas.microsoft.com/office/drawing/2014/main" val="1686925515"/>
                  </a:ext>
                </a:extLst>
              </a:tr>
              <a:tr h="81138">
                <a:tc>
                  <a:txBody>
                    <a:bodyPr/>
                    <a:lstStyle/>
                    <a:p>
                      <a:pPr algn="ctr" fontAlgn="b"/>
                      <a:r>
                        <a:rPr lang="en-US" sz="900" u="none" strike="noStrike" dirty="0">
                          <a:effectLst/>
                        </a:rPr>
                        <a:t>VOYA2</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MN</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13.37</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13.34</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-0.2%</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-0.03</a:t>
                      </a:r>
                      <a:endParaRPr lang="en-US" sz="900" b="0" i="0" u="none" strike="noStrike" dirty="0">
                        <a:solidFill>
                          <a:srgbClr val="000000"/>
                        </a:solidFill>
                        <a:effectLst/>
                        <a:latin typeface="Calibri" panose="020F0502020204030204" pitchFamily="34" charset="0"/>
                      </a:endParaRPr>
                    </a:p>
                  </a:txBody>
                  <a:tcPr marL="3356" marR="3356" marT="3356" marB="0" anchor="b"/>
                </a:tc>
                <a:extLst>
                  <a:ext uri="{0D108BD9-81ED-4DB2-BD59-A6C34878D82A}">
                    <a16:rowId xmlns:a16="http://schemas.microsoft.com/office/drawing/2014/main" val="1369699092"/>
                  </a:ext>
                </a:extLst>
              </a:tr>
              <a:tr h="81138">
                <a:tc>
                  <a:txBody>
                    <a:bodyPr/>
                    <a:lstStyle/>
                    <a:p>
                      <a:pPr algn="ctr" fontAlgn="b"/>
                      <a:r>
                        <a:rPr lang="en-US" sz="900" u="none" strike="noStrike" dirty="0">
                          <a:effectLst/>
                        </a:rPr>
                        <a:t>GUMO1</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TX</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12.27</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12.24</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-0.2%</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-0.03</a:t>
                      </a:r>
                      <a:endParaRPr lang="en-US" sz="900" b="0" i="0" u="none" strike="noStrike" dirty="0">
                        <a:solidFill>
                          <a:srgbClr val="000000"/>
                        </a:solidFill>
                        <a:effectLst/>
                        <a:latin typeface="Calibri" panose="020F0502020204030204" pitchFamily="34" charset="0"/>
                      </a:endParaRPr>
                    </a:p>
                  </a:txBody>
                  <a:tcPr marL="3356" marR="3356" marT="3356" marB="0" anchor="b"/>
                </a:tc>
                <a:extLst>
                  <a:ext uri="{0D108BD9-81ED-4DB2-BD59-A6C34878D82A}">
                    <a16:rowId xmlns:a16="http://schemas.microsoft.com/office/drawing/2014/main" val="724438841"/>
                  </a:ext>
                </a:extLst>
              </a:tr>
              <a:tr h="81138">
                <a:tc>
                  <a:txBody>
                    <a:bodyPr/>
                    <a:lstStyle/>
                    <a:p>
                      <a:pPr algn="ctr" fontAlgn="b"/>
                      <a:r>
                        <a:rPr lang="en-US" sz="900" u="none" strike="noStrike" dirty="0">
                          <a:effectLst/>
                        </a:rPr>
                        <a:t>KALM1</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OR</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11.54</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11.51</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-0.2%</a:t>
                      </a:r>
                      <a:endParaRPr lang="en-US" sz="900" b="0" i="0" u="none" strike="noStrike" dirty="0">
                        <a:solidFill>
                          <a:srgbClr val="000000"/>
                        </a:solidFill>
                        <a:effectLst/>
                        <a:latin typeface="Calibri" panose="020F0502020204030204" pitchFamily="34" charset="0"/>
                      </a:endParaRPr>
                    </a:p>
                  </a:txBody>
                  <a:tcPr marL="3356" marR="3356" marT="3356" marB="0" anchor="b"/>
                </a:tc>
                <a:tc>
                  <a:txBody>
                    <a:bodyPr/>
                    <a:lstStyle/>
                    <a:p>
                      <a:pPr algn="ctr" fontAlgn="b"/>
                      <a:r>
                        <a:rPr lang="en-US" sz="900" u="none" strike="noStrike" dirty="0">
                          <a:effectLst/>
                        </a:rPr>
                        <a:t>-0.02</a:t>
                      </a:r>
                      <a:endParaRPr lang="en-US" sz="900" b="0" i="0" u="none" strike="noStrike" dirty="0">
                        <a:solidFill>
                          <a:srgbClr val="000000"/>
                        </a:solidFill>
                        <a:effectLst/>
                        <a:latin typeface="Calibri" panose="020F0502020204030204" pitchFamily="34" charset="0"/>
                      </a:endParaRPr>
                    </a:p>
                  </a:txBody>
                  <a:tcPr marL="3356" marR="3356" marT="3356" marB="0" anchor="b"/>
                </a:tc>
                <a:extLst>
                  <a:ext uri="{0D108BD9-81ED-4DB2-BD59-A6C34878D82A}">
                    <a16:rowId xmlns:a16="http://schemas.microsoft.com/office/drawing/2014/main" val="3773669097"/>
                  </a:ext>
                </a:extLst>
              </a:tr>
            </a:tbl>
          </a:graphicData>
        </a:graphic>
      </p:graphicFrame>
    </p:spTree>
    <p:extLst>
      <p:ext uri="{BB962C8B-B14F-4D97-AF65-F5344CB8AC3E}">
        <p14:creationId xmlns:p14="http://schemas.microsoft.com/office/powerpoint/2010/main" val="27776657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DNEW" val="False"/>
</p:tagLst>
</file>

<file path=ppt/theme/theme1.xml><?xml version="1.0" encoding="utf-8"?>
<a:theme xmlns:a="http://schemas.openxmlformats.org/drawingml/2006/main" name="Blank">
  <a:themeElements>
    <a:clrScheme name="Ramboll">
      <a:dk1>
        <a:srgbClr val="333333"/>
      </a:dk1>
      <a:lt1>
        <a:srgbClr val="FFFFFF"/>
      </a:lt1>
      <a:dk2>
        <a:srgbClr val="009DF0"/>
      </a:dk2>
      <a:lt2>
        <a:srgbClr val="797766"/>
      </a:lt2>
      <a:accent1>
        <a:srgbClr val="ADDDFF"/>
      </a:accent1>
      <a:accent2>
        <a:srgbClr val="3AA551"/>
      </a:accent2>
      <a:accent3>
        <a:srgbClr val="A8D100"/>
      </a:accent3>
      <a:accent4>
        <a:srgbClr val="C40079"/>
      </a:accent4>
      <a:accent5>
        <a:srgbClr val="C63418"/>
      </a:accent5>
      <a:accent6>
        <a:srgbClr val="D0CFC9"/>
      </a:accent6>
      <a:hlink>
        <a:srgbClr val="009DF0"/>
      </a:hlink>
      <a:folHlink>
        <a:srgbClr val="ADDDFF"/>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6"/>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9525">
          <a:solidFill>
            <a:schemeClr val="bg2"/>
          </a:solidFill>
        </a:ln>
        <a:effectLst/>
      </a:spPr>
      <a:bodyPr/>
      <a:lstStyle/>
      <a:style>
        <a:lnRef idx="2">
          <a:schemeClr val="accent1"/>
        </a:lnRef>
        <a:fillRef idx="0">
          <a:schemeClr val="accent1"/>
        </a:fillRef>
        <a:effectRef idx="1">
          <a:schemeClr val="accent1"/>
        </a:effectRef>
        <a:fontRef idx="minor">
          <a:schemeClr val="tx1"/>
        </a:fontRef>
      </a:style>
    </a:lnDef>
    <a:txDef>
      <a:spPr bwMode="auto">
        <a:noFill/>
        <a:ln w="9525">
          <a:noFill/>
          <a:miter lim="800000"/>
          <a:headEnd/>
          <a:tailEnd/>
        </a:ln>
        <a:effectLst/>
      </a:spPr>
      <a:bodyPr vert="horz" wrap="square" lIns="0" tIns="0" rIns="0" bIns="0" numCol="1" rtlCol="0" anchor="t" anchorCtr="0" compatLnSpc="1">
        <a:prstTxWarp prst="textNoShape">
          <a:avLst/>
        </a:prstTxWarp>
        <a:spAutoFit/>
      </a:bodyPr>
      <a:lstStyle>
        <a:defPPr marR="0" algn="l" defTabSz="457200" rtl="0" eaLnBrk="0" fontAlgn="base" latinLnBrk="0" hangingPunct="0">
          <a:spcBef>
            <a:spcPct val="0"/>
          </a:spcBef>
          <a:buClrTx/>
          <a:buSzTx/>
          <a:tabLst/>
          <a:defRPr kumimoji="0" sz="1800" b="0" i="0" u="none" strike="noStrike" kern="1200" cap="none" spc="0" normalizeH="0" baseline="0" noProof="0" dirty="0" err="1" smtClean="0">
            <a:ln>
              <a:noFill/>
            </a:ln>
            <a:solidFill>
              <a:schemeClr val="tx1"/>
            </a:solidFill>
            <a:effectLst/>
            <a:uLnTx/>
            <a:uFillTx/>
            <a:latin typeface="Verdana"/>
            <a:ea typeface="Verdana" pitchFamily="34" charset="0"/>
            <a:cs typeface="Verdana" pitchFamily="34" charset="0"/>
          </a:defRPr>
        </a:defPPr>
      </a:lstStyle>
    </a:txDef>
  </a:objectDefaults>
  <a:extraClrSchemeLst/>
  <a:custClrLst>
    <a:custClr name="Black">
      <a:srgbClr val="333333"/>
    </a:custClr>
    <a:custClr name="Dark Grey">
      <a:srgbClr val="797766"/>
    </a:custClr>
    <a:custClr name="Cyan">
      <a:srgbClr val="009DF0"/>
    </a:custClr>
    <a:custClr name="Light Blue">
      <a:srgbClr val="ADDDFF"/>
    </a:custClr>
    <a:custClr name="Green">
      <a:srgbClr val="3AA551"/>
    </a:custClr>
    <a:custClr name="Lime Green">
      <a:srgbClr val="A8D100"/>
    </a:custClr>
    <a:custClr name="Magenta">
      <a:srgbClr val="C40079"/>
    </a:custClr>
    <a:custClr name="Warm Red">
      <a:srgbClr val="C63418"/>
    </a:custClr>
    <a:custClr name="Light Grey">
      <a:srgbClr val="D0CFC9"/>
    </a:custClr>
    <a:custClr name="Dark Blue">
      <a:srgbClr val="006FAD"/>
    </a:custClr>
    <a:custClr name="White">
      <a:srgbClr val="FFFFFF"/>
    </a:custClr>
    <a:custClr name="65% Dark Grey">
      <a:srgbClr val="A8A69B"/>
    </a:custClr>
    <a:custClr name="65% Cyan">
      <a:srgbClr val="59BFF5"/>
    </a:custClr>
    <a:custClr name="65% Light Blue">
      <a:srgbClr val="CAE9FF"/>
    </a:custClr>
    <a:custClr name="65% Green">
      <a:srgbClr val="7FC48E"/>
    </a:custClr>
    <a:custClr name="65% Lime Green">
      <a:srgbClr val="C6E159"/>
    </a:custClr>
    <a:custClr name="65% Magenta">
      <a:srgbClr val="D959A8"/>
    </a:custClr>
    <a:custClr name="65% Warm Red">
      <a:srgbClr val="DA7B69"/>
    </a:custClr>
    <a:custClr name="65% Light Grey">
      <a:srgbClr val="E0E0DC"/>
    </a:custClr>
    <a:custClr name="65% Dark Blue">
      <a:srgbClr val="59A1CA"/>
    </a:custClr>
    <a:custClr name="White">
      <a:srgbClr val="FFFFFF"/>
    </a:custClr>
    <a:custClr name="30% Dark Grey">
      <a:srgbClr val="D7D6D1"/>
    </a:custClr>
    <a:custClr name="30% Cyan">
      <a:srgbClr val="B2E1FA"/>
    </a:custClr>
    <a:custClr name="30% Light Blue">
      <a:srgbClr val="E6F5FF"/>
    </a:custClr>
    <a:custClr name="30% Green">
      <a:srgbClr val="C4E4CA"/>
    </a:custClr>
    <a:custClr name="30% Lime Green">
      <a:srgbClr val="E5F1B2"/>
    </a:custClr>
    <a:custClr name="30% Magenta">
      <a:srgbClr val="EDB2D7"/>
    </a:custClr>
    <a:custClr name="30% Warm Red">
      <a:srgbClr val="EEC2B9"/>
    </a:custClr>
    <a:custClr name="30% Light Grey">
      <a:srgbClr val="F6F6F4"/>
    </a:custClr>
    <a:custClr name="30% Dark Blue">
      <a:srgbClr val="B2D4E6"/>
    </a:custClr>
  </a:custClrLst>
  <a:extLst>
    <a:ext uri="{05A4C25C-085E-4340-85A3-A5531E510DB2}">
      <thm15:themeFamily xmlns:thm15="http://schemas.microsoft.com/office/thememl/2012/main" name="Blank.potx" id="{CC34BEB4-56BE-4C35-B3C1-ED2770E08490}" vid="{5E58AF69-3E00-4BE6-9424-5697BE04CE91}"/>
    </a:ext>
  </a:extLst>
</a:theme>
</file>

<file path=ppt/theme/theme2.xml><?xml version="1.0" encoding="utf-8"?>
<a:theme xmlns:a="http://schemas.openxmlformats.org/drawingml/2006/main" name="Office Theme">
  <a:themeElements>
    <a:clrScheme name="Ramboll">
      <a:dk1>
        <a:sysClr val="windowText" lastClr="000000"/>
      </a:dk1>
      <a:lt1>
        <a:sysClr val="window" lastClr="FFFFFF"/>
      </a:lt1>
      <a:dk2>
        <a:srgbClr val="009DE0"/>
      </a:dk2>
      <a:lt2>
        <a:srgbClr val="797766"/>
      </a:lt2>
      <a:accent1>
        <a:srgbClr val="A7D3F5"/>
      </a:accent1>
      <a:accent2>
        <a:srgbClr val="5CA551"/>
      </a:accent2>
      <a:accent3>
        <a:srgbClr val="A1BF36"/>
      </a:accent3>
      <a:accent4>
        <a:srgbClr val="C40079"/>
      </a:accent4>
      <a:accent5>
        <a:srgbClr val="C63418"/>
      </a:accent5>
      <a:accent6>
        <a:srgbClr val="D0CFC5"/>
      </a:accent6>
      <a:hlink>
        <a:srgbClr val="0000FF"/>
      </a:hlink>
      <a:folHlink>
        <a:srgbClr val="800080"/>
      </a:folHlink>
    </a:clrScheme>
    <a:fontScheme name="Ramboll">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custClrLst>
    <a:custClr name="Black">
      <a:srgbClr val="333333"/>
    </a:custClr>
    <a:custClr name="Dark Grey">
      <a:srgbClr val="797766"/>
    </a:custClr>
    <a:custClr name="Cyan">
      <a:srgbClr val="009DF0"/>
    </a:custClr>
    <a:custClr name="Light Blue">
      <a:srgbClr val="ADDDFF"/>
    </a:custClr>
    <a:custClr name="Green">
      <a:srgbClr val="3AA551"/>
    </a:custClr>
    <a:custClr name="Lime Green">
      <a:srgbClr val="A8D100"/>
    </a:custClr>
    <a:custClr name="Magenta">
      <a:srgbClr val="C40079"/>
    </a:custClr>
    <a:custClr name="Warm Red">
      <a:srgbClr val="C63418"/>
    </a:custClr>
    <a:custClr name="Light Grey">
      <a:srgbClr val="D0CFC9"/>
    </a:custClr>
    <a:custClr name="Dark Blue">
      <a:srgbClr val="006FAD"/>
    </a:custClr>
    <a:custClr name="White">
      <a:srgbClr val="FFFFFF"/>
    </a:custClr>
    <a:custClr name="65% Dark Grey">
      <a:srgbClr val="A8A69B"/>
    </a:custClr>
    <a:custClr name="65% Cyan">
      <a:srgbClr val="59BFF5"/>
    </a:custClr>
    <a:custClr name="65% Light Blue">
      <a:srgbClr val="CAE9FF"/>
    </a:custClr>
    <a:custClr name="65% Green">
      <a:srgbClr val="7FC48E"/>
    </a:custClr>
    <a:custClr name="65% Lime Green">
      <a:srgbClr val="C6E159"/>
    </a:custClr>
    <a:custClr name="65% Magenta">
      <a:srgbClr val="D959A8"/>
    </a:custClr>
    <a:custClr name="65% Warm Red">
      <a:srgbClr val="DA7B69"/>
    </a:custClr>
    <a:custClr name="65% Light Grey">
      <a:srgbClr val="E0E0DC"/>
    </a:custClr>
    <a:custClr name="65% Dark Blue">
      <a:srgbClr val="59A1CA"/>
    </a:custClr>
    <a:custClr name="White">
      <a:srgbClr val="FFFFFF"/>
    </a:custClr>
    <a:custClr name="30% Dark Grey">
      <a:srgbClr val="D7D6D1"/>
    </a:custClr>
    <a:custClr name="30% Cyan">
      <a:srgbClr val="B2E1FA"/>
    </a:custClr>
    <a:custClr name="30% Light Blue">
      <a:srgbClr val="E6F5FF"/>
    </a:custClr>
    <a:custClr name="30% Green">
      <a:srgbClr val="C4E4CA"/>
    </a:custClr>
    <a:custClr name="30% Lime Green">
      <a:srgbClr val="E5F1B2"/>
    </a:custClr>
    <a:custClr name="30% Magenta">
      <a:srgbClr val="EDB2D7"/>
    </a:custClr>
    <a:custClr name="30% Warm Red">
      <a:srgbClr val="EEC2B9"/>
    </a:custClr>
    <a:custClr name="30% Light Grey">
      <a:srgbClr val="F6F6F4"/>
    </a:custClr>
    <a:custClr name="30% Dark Blue">
      <a:srgbClr val="B2D4E6"/>
    </a:custClr>
  </a:custClrLst>
</a:theme>
</file>

<file path=ppt/theme/theme3.xml><?xml version="1.0" encoding="utf-8"?>
<a:theme xmlns:a="http://schemas.openxmlformats.org/drawingml/2006/main" name="Office Theme">
  <a:themeElements>
    <a:clrScheme name="Ramboll">
      <a:dk1>
        <a:sysClr val="windowText" lastClr="000000"/>
      </a:dk1>
      <a:lt1>
        <a:sysClr val="window" lastClr="FFFFFF"/>
      </a:lt1>
      <a:dk2>
        <a:srgbClr val="009DE0"/>
      </a:dk2>
      <a:lt2>
        <a:srgbClr val="797766"/>
      </a:lt2>
      <a:accent1>
        <a:srgbClr val="A7D3F5"/>
      </a:accent1>
      <a:accent2>
        <a:srgbClr val="5CA551"/>
      </a:accent2>
      <a:accent3>
        <a:srgbClr val="A1BF36"/>
      </a:accent3>
      <a:accent4>
        <a:srgbClr val="C40079"/>
      </a:accent4>
      <a:accent5>
        <a:srgbClr val="C63418"/>
      </a:accent5>
      <a:accent6>
        <a:srgbClr val="D0CFC5"/>
      </a:accent6>
      <a:hlink>
        <a:srgbClr val="0000FF"/>
      </a:hlink>
      <a:folHlink>
        <a:srgbClr val="800080"/>
      </a:folHlink>
    </a:clrScheme>
    <a:fontScheme name="Ramboll">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custClrLst>
    <a:custClr name="Black">
      <a:srgbClr val="333333"/>
    </a:custClr>
    <a:custClr name="Dark Grey">
      <a:srgbClr val="797766"/>
    </a:custClr>
    <a:custClr name="Cyan">
      <a:srgbClr val="009DF0"/>
    </a:custClr>
    <a:custClr name="Light Blue">
      <a:srgbClr val="ADDDFF"/>
    </a:custClr>
    <a:custClr name="Green">
      <a:srgbClr val="3AA551"/>
    </a:custClr>
    <a:custClr name="Lime Green">
      <a:srgbClr val="A8D100"/>
    </a:custClr>
    <a:custClr name="Magenta">
      <a:srgbClr val="C40079"/>
    </a:custClr>
    <a:custClr name="Warm Red">
      <a:srgbClr val="C63418"/>
    </a:custClr>
    <a:custClr name="Light Grey">
      <a:srgbClr val="D0CFC9"/>
    </a:custClr>
    <a:custClr name="Dark Blue">
      <a:srgbClr val="006FAD"/>
    </a:custClr>
    <a:custClr name="White">
      <a:srgbClr val="FFFFFF"/>
    </a:custClr>
    <a:custClr name="65% Dark Grey">
      <a:srgbClr val="A8A69B"/>
    </a:custClr>
    <a:custClr name="65% Cyan">
      <a:srgbClr val="59BFF5"/>
    </a:custClr>
    <a:custClr name="65% Light Blue">
      <a:srgbClr val="CAE9FF"/>
    </a:custClr>
    <a:custClr name="65% Green">
      <a:srgbClr val="7FC48E"/>
    </a:custClr>
    <a:custClr name="65% Lime Green">
      <a:srgbClr val="C6E159"/>
    </a:custClr>
    <a:custClr name="65% Magenta">
      <a:srgbClr val="D959A8"/>
    </a:custClr>
    <a:custClr name="65% Warm Red">
      <a:srgbClr val="DA7B69"/>
    </a:custClr>
    <a:custClr name="65% Light Grey">
      <a:srgbClr val="E0E0DC"/>
    </a:custClr>
    <a:custClr name="65% Dark Blue">
      <a:srgbClr val="59A1CA"/>
    </a:custClr>
    <a:custClr name="White">
      <a:srgbClr val="FFFFFF"/>
    </a:custClr>
    <a:custClr name="30% Dark Grey">
      <a:srgbClr val="D7D6D1"/>
    </a:custClr>
    <a:custClr name="30% Cyan">
      <a:srgbClr val="B2E1FA"/>
    </a:custClr>
    <a:custClr name="30% Light Blue">
      <a:srgbClr val="E6F5FF"/>
    </a:custClr>
    <a:custClr name="30% Green">
      <a:srgbClr val="C4E4CA"/>
    </a:custClr>
    <a:custClr name="30% Lime Green">
      <a:srgbClr val="E5F1B2"/>
    </a:custClr>
    <a:custClr name="30% Magenta">
      <a:srgbClr val="EDB2D7"/>
    </a:custClr>
    <a:custClr name="30% Warm Red">
      <a:srgbClr val="EEC2B9"/>
    </a:custClr>
    <a:custClr name="30% Light Grey">
      <a:srgbClr val="F6F6F4"/>
    </a:custClr>
    <a:custClr name="30% Dark Blue">
      <a:srgbClr val="B2D4E6"/>
    </a:custClr>
  </a:custClr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11">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14ABBF43-1DE5-401E-9E72-69994FE7A2B3}">
  <we:reference id="wa104380278" version="1.0.0.6" store="en-US" storeType="OMEX"/>
  <we:alternateReferences>
    <we:reference id="WA104380278" version="1.0.0.6" store="WA104380278"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blank</Template>
  <TotalTime>5855</TotalTime>
  <Words>1233</Words>
  <Application>Microsoft Office PowerPoint</Application>
  <PresentationFormat>Custom</PresentationFormat>
  <Paragraphs>424</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Courier New</vt:lpstr>
      <vt:lpstr>Verdana</vt:lpstr>
      <vt:lpstr>Wingdings</vt:lpstr>
      <vt:lpstr>Blank</vt:lpstr>
      <vt:lpstr>WRAP Regional Haze Modeling</vt:lpstr>
      <vt:lpstr>Introduction</vt:lpstr>
      <vt:lpstr>EPA Default Future Year Visibility Projection Method</vt:lpstr>
      <vt:lpstr>Alternative 2028 Visibility Projection Approaches</vt:lpstr>
      <vt:lpstr>Potential Additional Controls</vt:lpstr>
      <vt:lpstr>Actual PAC1 Total Emission Reductions by State</vt:lpstr>
      <vt:lpstr>-0.2% </vt:lpstr>
      <vt:lpstr>PowerPoint Presentation</vt:lpstr>
      <vt:lpstr>2028 OTBa vs PAC1 MID Projections</vt:lpstr>
      <vt:lpstr>Conclusions 2028 PAC1</vt:lpstr>
    </vt:vector>
  </TitlesOfParts>
  <Company>Ramboll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WRAP Regional Haze Modeling</dc:title>
  <dc:creator>Ralph Morris</dc:creator>
  <cp:lastModifiedBy>Ralph Morris</cp:lastModifiedBy>
  <cp:revision>42</cp:revision>
  <dcterms:created xsi:type="dcterms:W3CDTF">2020-06-21T20:34:24Z</dcterms:created>
  <dcterms:modified xsi:type="dcterms:W3CDTF">2020-07-15T17:04:48Z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by">
    <vt:lpwstr>www.skabelondesign.dk</vt:lpwstr>
  </property>
  <property fmtid="{D5CDD505-2E9C-101B-9397-08002B2CF9AE}" pid="3" name="DocumentInfoFinished">
    <vt:lpwstr>True</vt:lpwstr>
  </property>
  <property fmtid="{D5CDD505-2E9C-101B-9397-08002B2CF9AE}" pid="4" name="TemplafyTimeStamp">
    <vt:lpwstr>2018-10-03T09:50:09.1611095Z</vt:lpwstr>
  </property>
</Properties>
</file>