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3" r:id="rId1"/>
  </p:sldMasterIdLst>
  <p:notesMasterIdLst>
    <p:notesMasterId r:id="rId16"/>
  </p:notesMasterIdLst>
  <p:handoutMasterIdLst>
    <p:handoutMasterId r:id="rId17"/>
  </p:handoutMasterIdLst>
  <p:sldIdLst>
    <p:sldId id="256" r:id="rId2"/>
    <p:sldId id="271" r:id="rId3"/>
    <p:sldId id="298" r:id="rId4"/>
    <p:sldId id="299" r:id="rId5"/>
    <p:sldId id="300" r:id="rId6"/>
    <p:sldId id="301" r:id="rId7"/>
    <p:sldId id="302" r:id="rId8"/>
    <p:sldId id="287" r:id="rId9"/>
    <p:sldId id="303" r:id="rId10"/>
    <p:sldId id="312" r:id="rId11"/>
    <p:sldId id="305" r:id="rId12"/>
    <p:sldId id="313" r:id="rId13"/>
    <p:sldId id="314" r:id="rId14"/>
    <p:sldId id="308" r:id="rId15"/>
  </p:sldIdLst>
  <p:sldSz cx="12190413" cy="6859588"/>
  <p:notesSz cx="6858000" cy="9144000"/>
  <p:custDataLst>
    <p:tags r:id="rId18"/>
  </p:custDataLst>
  <p:defaultTextStyle>
    <a:defPPr>
      <a:defRPr lang="en-US"/>
    </a:defPPr>
    <a:lvl1pPr marL="0" indent="0" algn="l" defTabSz="457189" rtl="0" eaLnBrk="1" fontAlgn="base" hangingPunct="1">
      <a:lnSpc>
        <a:spcPct val="100000"/>
      </a:lnSpc>
      <a:spcBef>
        <a:spcPct val="0"/>
      </a:spcBef>
      <a:spcAft>
        <a:spcPts val="1200"/>
      </a:spcAft>
      <a:buFont typeface="Arial" panose="020B0604020202020204" pitchFamily="34" charset="0"/>
      <a:buChar char="​"/>
      <a:defRPr kern="1200" spc="-50" baseline="0">
        <a:solidFill>
          <a:schemeClr val="tx1"/>
        </a:solidFill>
        <a:latin typeface="Verdana"/>
        <a:ea typeface="Verdana" pitchFamily="34" charset="0"/>
        <a:cs typeface="Verdana" pitchFamily="34" charset="0"/>
      </a:defRPr>
    </a:lvl1pPr>
    <a:lvl2pPr marL="252000" indent="-252000" algn="l" defTabSz="457189" rtl="0" eaLnBrk="1" fontAlgn="base" hangingPunct="1">
      <a:lnSpc>
        <a:spcPct val="100000"/>
      </a:lnSpc>
      <a:spcBef>
        <a:spcPct val="0"/>
      </a:spcBef>
      <a:spcAft>
        <a:spcPts val="1200"/>
      </a:spcAft>
      <a:buFont typeface="Verdana" pitchFamily="34" charset="0"/>
      <a:buChar char="•"/>
      <a:defRPr sz="1800" kern="1200" spc="-50">
        <a:solidFill>
          <a:schemeClr val="tx1"/>
        </a:solidFill>
        <a:latin typeface="Verdana"/>
        <a:ea typeface="Verdana" pitchFamily="34" charset="0"/>
        <a:cs typeface="+mn-cs"/>
      </a:defRPr>
    </a:lvl2pPr>
    <a:lvl3pPr marL="648000" indent="-252000" algn="l" defTabSz="457189" rtl="0" eaLnBrk="1" fontAlgn="base" hangingPunct="1">
      <a:lnSpc>
        <a:spcPct val="100000"/>
      </a:lnSpc>
      <a:spcBef>
        <a:spcPct val="0"/>
      </a:spcBef>
      <a:spcAft>
        <a:spcPts val="1200"/>
      </a:spcAft>
      <a:buFont typeface="Verdana" pitchFamily="34" charset="0"/>
      <a:buChar char="•"/>
      <a:defRPr sz="1600" kern="1200" spc="-50">
        <a:solidFill>
          <a:schemeClr val="tx1"/>
        </a:solidFill>
        <a:latin typeface="Verdana"/>
        <a:ea typeface="Verdana" pitchFamily="34" charset="0"/>
        <a:cs typeface="+mn-cs"/>
      </a:defRPr>
    </a:lvl3pPr>
    <a:lvl4pPr marL="979200" indent="-252000" algn="l" defTabSz="457189" rtl="0" eaLnBrk="1" fontAlgn="base" hangingPunct="1">
      <a:lnSpc>
        <a:spcPct val="100000"/>
      </a:lnSpc>
      <a:spcBef>
        <a:spcPct val="0"/>
      </a:spcBef>
      <a:spcAft>
        <a:spcPts val="1200"/>
      </a:spcAft>
      <a:buFont typeface="Verdana" panose="020B0604030504040204" pitchFamily="34" charset="0"/>
      <a:buChar char="•"/>
      <a:defRPr sz="1400" kern="1200" spc="-5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5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1"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re, Tom" initials="MT" lastIdx="11" clrIdx="0">
    <p:extLst>
      <p:ext uri="{19B8F6BF-5375-455C-9EA6-DF929625EA0E}">
        <p15:presenceInfo xmlns:p15="http://schemas.microsoft.com/office/powerpoint/2012/main" userId="S-1-5-21-79123745-1308320336-1621235808-6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7" autoAdjust="0"/>
    <p:restoredTop sz="90104" autoAdjust="0"/>
  </p:normalViewPr>
  <p:slideViewPr>
    <p:cSldViewPr snapToGrid="0">
      <p:cViewPr varScale="1">
        <p:scale>
          <a:sx n="111" d="100"/>
          <a:sy n="111" d="100"/>
        </p:scale>
        <p:origin x="1452" y="11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21" d="100"/>
          <a:sy n="121" d="100"/>
        </p:scale>
        <p:origin x="49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B7588AC-F512-4847-9233-601F4B16DDFE}" type="slidenum">
              <a:rPr lang="en-GB" smtClean="0"/>
              <a:pPr/>
              <a:t>‹#›</a:t>
            </a:fld>
            <a:endParaRPr lang="en-GB" dirty="0"/>
          </a:p>
        </p:txBody>
      </p:sp>
      <p:sp>
        <p:nvSpPr>
          <p:cNvPr id="3" name="Date Placeholder 2">
            <a:extLst>
              <a:ext uri="{FF2B5EF4-FFF2-40B4-BE49-F238E27FC236}">
                <a16:creationId xmlns:a16="http://schemas.microsoft.com/office/drawing/2014/main" id="{E73E8A3B-3A63-46A9-95E1-03CE2FCF9C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F6A870-D0BC-44DB-AD81-D5E8B04AE8D4}" type="datetimeFigureOut">
              <a:rPr lang="da-DK" smtClean="0"/>
              <a:t>30-03-2021</a:t>
            </a:fld>
            <a:endParaRPr lang="da-DK" dirty="0"/>
          </a:p>
        </p:txBody>
      </p:sp>
    </p:spTree>
    <p:extLst>
      <p:ext uri="{BB962C8B-B14F-4D97-AF65-F5344CB8AC3E}">
        <p14:creationId xmlns:p14="http://schemas.microsoft.com/office/powerpoint/2010/main" val="1254145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F5B7C09-5A60-450F-8B1D-B16CDE8563A2}" type="datetime1">
              <a:rPr lang="en-GB" noProof="0" smtClean="0"/>
              <a:pPr/>
              <a:t>30/03/2021</a:t>
            </a:fld>
            <a:endParaRPr lang="en-GB" noProof="0"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3175">
            <a:solidFill>
              <a:schemeClr val="accent6"/>
            </a:solidFill>
          </a:ln>
        </p:spPr>
        <p:txBody>
          <a:bodyPr vert="horz" wrap="square" lIns="91440" tIns="45720" rIns="91440" bIns="45720" numCol="1" anchor="ctr" anchorCtr="0" compatLnSpc="1">
            <a:prstTxWarp prst="textNoShape">
              <a:avLst/>
            </a:prstTxWarp>
          </a:bodyP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1F2F6E2-CA2D-40A7-8BE4-C30E5CF2054D}" type="slidenum">
              <a:rPr lang="en-GB" noProof="0" smtClean="0"/>
              <a:pPr/>
              <a:t>‹#›</a:t>
            </a:fld>
            <a:endParaRPr lang="en-GB" noProof="0" dirty="0"/>
          </a:p>
        </p:txBody>
      </p:sp>
    </p:spTree>
    <p:extLst>
      <p:ext uri="{BB962C8B-B14F-4D97-AF65-F5344CB8AC3E}">
        <p14:creationId xmlns:p14="http://schemas.microsoft.com/office/powerpoint/2010/main" val="3365346767"/>
      </p:ext>
    </p:extLst>
  </p:cSld>
  <p:clrMap bg1="lt1" tx1="dk1" bg2="lt2" tx2="dk2" accent1="accent1" accent2="accent2" accent3="accent3" accent4="accent4" accent5="accent5" accent6="accent6" hlink="hlink" folHlink="folHlink"/>
  <p:hf hdr="0" ftr="0" dt="0"/>
  <p:notesStyle>
    <a:lvl1pPr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Verdana" pitchFamily="34" charset="0"/>
      </a:defRPr>
    </a:lvl1pPr>
    <a:lvl2pPr marL="457189"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2pPr>
    <a:lvl3pPr marL="914377"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3pPr>
    <a:lvl4pPr marL="1371566"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4pPr>
    <a:lvl5pPr marL="1828754" algn="l" defTabSz="457189" rtl="0" eaLnBrk="0" fontAlgn="base" hangingPunct="0">
      <a:spcBef>
        <a:spcPct val="30000"/>
      </a:spcBef>
      <a:spcAft>
        <a:spcPct val="0"/>
      </a:spcAft>
      <a:defRPr sz="1200" kern="1200">
        <a:solidFill>
          <a:schemeClr val="tx1"/>
        </a:solidFill>
        <a:latin typeface="Verdana" pitchFamily="34" charset="0"/>
        <a:ea typeface="Verdana" pitchFamily="34" charset="0"/>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513" y="409569"/>
            <a:ext cx="9773112"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512" y="1139744"/>
            <a:ext cx="9772652"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9" name="Slide Number Placeholder 5"/>
          <p:cNvSpPr>
            <a:spLocks noGrp="1"/>
          </p:cNvSpPr>
          <p:nvPr>
            <p:ph type="sldNum" sz="quarter" idx="4"/>
          </p:nvPr>
        </p:nvSpPr>
        <p:spPr>
          <a:xfrm>
            <a:off x="10907200" y="6284782"/>
            <a:ext cx="479938" cy="155611"/>
          </a:xfrm>
          <a:prstGeom prst="rect">
            <a:avLst/>
          </a:prstGeom>
        </p:spPr>
        <p:txBody>
          <a:bodyPr vert="horz" wrap="square" lIns="0" tIns="0" rIns="0" bIns="0" numCol="1" anchor="ctr" anchorCtr="0" compatLnSpc="1">
            <a:prstTxWarp prst="textNoShape">
              <a:avLst/>
            </a:prstTxWarp>
          </a:bodyPr>
          <a:lstStyle>
            <a:lvl1pPr algn="r">
              <a:defRPr sz="800">
                <a:solidFill>
                  <a:schemeClr val="tx1"/>
                </a:solidFill>
              </a:defRPr>
            </a:lvl1p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F54A6E7-0462-4D71-B13D-7E56825D2076}" type="datetime1">
              <a:rPr lang="en-GB" smtClean="0"/>
              <a:t>30/03/2021</a:t>
            </a:fld>
            <a:endParaRPr lang="en-GB" dirty="0"/>
          </a:p>
        </p:txBody>
      </p:sp>
      <p:pic>
        <p:nvPicPr>
          <p:cNvPr id="24" name="Picture 23">
            <a:extLst>
              <a:ext uri="{FF2B5EF4-FFF2-40B4-BE49-F238E27FC236}">
                <a16:creationId xmlns:a16="http://schemas.microsoft.com/office/drawing/2014/main" id="{BB368B35-1A95-4DB8-9489-9493B9DFE5DC}"/>
              </a:ext>
            </a:extLst>
          </p:cNvPr>
          <p:cNvPicPr>
            <a:picLocks noChangeAspect="1"/>
          </p:cNvPicPr>
          <p:nvPr userDrawn="1"/>
        </p:nvPicPr>
        <p:blipFill>
          <a:blip r:embed="rId2"/>
          <a:stretch>
            <a:fillRect/>
          </a:stretch>
        </p:blipFill>
        <p:spPr>
          <a:xfrm>
            <a:off x="798513" y="6159600"/>
            <a:ext cx="2826458" cy="255600"/>
          </a:xfrm>
          <a:prstGeom prst="rect">
            <a:avLst/>
          </a:prstGeom>
        </p:spPr>
      </p:pic>
    </p:spTree>
    <p:extLst>
      <p:ext uri="{BB962C8B-B14F-4D97-AF65-F5344CB8AC3E}">
        <p14:creationId xmlns:p14="http://schemas.microsoft.com/office/powerpoint/2010/main" val="54287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3612" y="1645032"/>
            <a:ext cx="4073525" cy="4063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D6E3F55B-B70D-4CF5-8BBC-011E31E39F8A}" type="datetime1">
              <a:rPr lang="en-GB" smtClean="0"/>
              <a:t>30/03/2021</a:t>
            </a:fld>
            <a:endParaRPr lang="en-GB" dirty="0"/>
          </a:p>
        </p:txBody>
      </p:sp>
    </p:spTree>
    <p:extLst>
      <p:ext uri="{BB962C8B-B14F-4D97-AF65-F5344CB8AC3E}">
        <p14:creationId xmlns:p14="http://schemas.microsoft.com/office/powerpoint/2010/main" val="416253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8958262"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1163" y="452544"/>
            <a:ext cx="800964" cy="800964"/>
          </a:xfrm>
          <a:noFill/>
          <a:ln>
            <a:noFill/>
          </a:ln>
        </p:spPr>
        <p:txBody>
          <a:bodyPr lIns="38399" tIns="0" anchor="t" anchorCtr="0"/>
          <a:lstStyle>
            <a:lvl1pPr marL="0" indent="0">
              <a:buNone/>
              <a:defRPr sz="1800">
                <a:solidFill>
                  <a:schemeClr val="tx1"/>
                </a:solidFill>
              </a:defRPr>
            </a:lvl1pPr>
          </a:lstStyle>
          <a:p>
            <a:r>
              <a:rPr lang="en-GB" noProof="0" dirty="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F527CE8-839E-4CAE-A31F-8DE763B43BEB}" type="datetime1">
              <a:rPr lang="en-GB" smtClean="0"/>
              <a:t>30/03/2021</a:t>
            </a:fld>
            <a:endParaRPr lang="en-GB" dirty="0"/>
          </a:p>
        </p:txBody>
      </p:sp>
    </p:spTree>
    <p:extLst>
      <p:ext uri="{BB962C8B-B14F-4D97-AF65-F5344CB8AC3E}">
        <p14:creationId xmlns:p14="http://schemas.microsoft.com/office/powerpoint/2010/main" val="2999185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895826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1162" y="1645033"/>
            <a:ext cx="818165" cy="818165"/>
          </a:xfrm>
          <a:noFill/>
          <a:ln>
            <a:noFill/>
          </a:ln>
        </p:spPr>
        <p:txBody>
          <a:bodyPr lIns="38399" tIns="0" anchor="t" anchorCtr="0"/>
          <a:lstStyle>
            <a:lvl1pPr marL="0" indent="0">
              <a:buNone/>
              <a:defRPr sz="1800">
                <a:solidFill>
                  <a:schemeClr val="tx1"/>
                </a:solidFill>
              </a:defRPr>
            </a:lvl1pPr>
          </a:lstStyle>
          <a:p>
            <a:r>
              <a:rPr lang="en-GB" noProof="0" dirty="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CB8B144-0F6D-4099-9423-9A04A8A08FB1}" type="datetime1">
              <a:rPr lang="en-GB" smtClean="0"/>
              <a:t>30/03/2021</a:t>
            </a:fld>
            <a:endParaRPr lang="en-GB" dirty="0"/>
          </a:p>
        </p:txBody>
      </p:sp>
    </p:spTree>
    <p:extLst>
      <p:ext uri="{BB962C8B-B14F-4D97-AF65-F5344CB8AC3E}">
        <p14:creationId xmlns:p14="http://schemas.microsoft.com/office/powerpoint/2010/main" val="37713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513" y="1645033"/>
            <a:ext cx="6515100"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8000" y="1645033"/>
            <a:ext cx="3259138" cy="3240691"/>
          </a:xfrm>
          <a:noFill/>
          <a:ln>
            <a:noFill/>
          </a:ln>
        </p:spPr>
        <p:txBody>
          <a:bodyPr lIns="38399" tIns="0" anchor="t" anchorCtr="0"/>
          <a:lstStyle>
            <a:lvl1pPr marL="0" indent="0">
              <a:buNone/>
              <a:defRPr sz="1800">
                <a:solidFill>
                  <a:schemeClr val="tx1"/>
                </a:solidFill>
              </a:defRPr>
            </a:lvl1pPr>
          </a:lstStyle>
          <a:p>
            <a:r>
              <a:rPr lang="en-GB" dirty="0">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D160D30-4E1C-4684-B8F2-E540D928766D}" type="datetime1">
              <a:rPr lang="en-GB" smtClean="0"/>
              <a:t>30/03/2021</a:t>
            </a:fld>
            <a:endParaRPr lang="en-GB" dirty="0"/>
          </a:p>
        </p:txBody>
      </p:sp>
    </p:spTree>
    <p:extLst>
      <p:ext uri="{BB962C8B-B14F-4D97-AF65-F5344CB8AC3E}">
        <p14:creationId xmlns:p14="http://schemas.microsoft.com/office/powerpoint/2010/main" val="47453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5700712"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3613" y="1644649"/>
            <a:ext cx="4073525" cy="4063738"/>
          </a:xfrm>
        </p:spPr>
        <p:txBody>
          <a:bodyPr/>
          <a:lstStyle>
            <a:lvl1pPr marL="0" indent="0">
              <a:buNone/>
              <a:defRPr/>
            </a:lvl1pPr>
          </a:lstStyle>
          <a:p>
            <a:r>
              <a:rPr lang="en-GB" dirty="0">
                <a:effectLst/>
              </a:rPr>
              <a:t>illustration</a:t>
            </a:r>
            <a:endParaRPr lang="en-GB" noProof="0"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084355BA-2B5F-401A-896B-561A5DEAB6C4}" type="datetime1">
              <a:rPr lang="en-GB" smtClean="0"/>
              <a:t>30/03/2021</a:t>
            </a:fld>
            <a:endParaRPr lang="en-GB" dirty="0"/>
          </a:p>
        </p:txBody>
      </p:sp>
    </p:spTree>
    <p:extLst>
      <p:ext uri="{BB962C8B-B14F-4D97-AF65-F5344CB8AC3E}">
        <p14:creationId xmlns:p14="http://schemas.microsoft.com/office/powerpoint/2010/main" val="114375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3" y="1645033"/>
            <a:ext cx="732948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2388" y="4992414"/>
            <a:ext cx="2444750"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980494" y="3538620"/>
            <a:ext cx="1796791" cy="2907588"/>
            <a:chOff x="12403271" y="-1"/>
            <a:chExt cx="1796791" cy="2907588"/>
          </a:xfrm>
        </p:grpSpPr>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7F7EAF7-283B-4E1D-953E-6EDD91E6DDC2}" type="datetime1">
              <a:rPr lang="en-GB" smtClean="0"/>
              <a:t>30/03/2021</a:t>
            </a:fld>
            <a:endParaRPr lang="en-GB" dirty="0"/>
          </a:p>
        </p:txBody>
      </p:sp>
    </p:spTree>
    <p:extLst>
      <p:ext uri="{BB962C8B-B14F-4D97-AF65-F5344CB8AC3E}">
        <p14:creationId xmlns:p14="http://schemas.microsoft.com/office/powerpoint/2010/main" val="351122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514" y="1645033"/>
            <a:ext cx="4071936"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4838" y="1644771"/>
            <a:ext cx="244316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2388" y="1644771"/>
            <a:ext cx="2444750"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03CA86F-E436-4A6B-A24E-FB9CA794FAAA}" type="datetime1">
              <a:rPr lang="en-GB" smtClean="0"/>
              <a:t>30/03/2021</a:t>
            </a:fld>
            <a:endParaRPr lang="en-GB" dirty="0"/>
          </a:p>
        </p:txBody>
      </p:sp>
      <p:grpSp>
        <p:nvGrpSpPr>
          <p:cNvPr id="16" name="Group 15">
            <a:extLst>
              <a:ext uri="{FF2B5EF4-FFF2-40B4-BE49-F238E27FC236}">
                <a16:creationId xmlns:a16="http://schemas.microsoft.com/office/drawing/2014/main" id="{482F1A21-DB0B-44A1-8EBE-E26897290FD2}"/>
              </a:ext>
            </a:extLst>
          </p:cNvPr>
          <p:cNvGrpSpPr/>
          <p:nvPr userDrawn="1"/>
        </p:nvGrpSpPr>
        <p:grpSpPr>
          <a:xfrm>
            <a:off x="-1980494" y="3538620"/>
            <a:ext cx="1796791" cy="2907588"/>
            <a:chOff x="12403271" y="-1"/>
            <a:chExt cx="1796791" cy="2907588"/>
          </a:xfrm>
        </p:grpSpPr>
        <p:grpSp>
          <p:nvGrpSpPr>
            <p:cNvPr id="17" name="Group 16">
              <a:extLst>
                <a:ext uri="{FF2B5EF4-FFF2-40B4-BE49-F238E27FC236}">
                  <a16:creationId xmlns:a16="http://schemas.microsoft.com/office/drawing/2014/main" id="{CA6B9EE2-783B-41AA-AC77-4DB0F5ED032D}"/>
                </a:ext>
              </a:extLst>
            </p:cNvPr>
            <p:cNvGrpSpPr/>
            <p:nvPr userDrawn="1"/>
          </p:nvGrpSpPr>
          <p:grpSpPr>
            <a:xfrm>
              <a:off x="12403271" y="-1"/>
              <a:ext cx="1796791" cy="2907588"/>
              <a:chOff x="9009867" y="1645032"/>
              <a:chExt cx="2365739" cy="3828268"/>
            </a:xfrm>
          </p:grpSpPr>
          <p:sp>
            <p:nvSpPr>
              <p:cNvPr id="19" name="Rectangle: Rounded Corners 18">
                <a:extLst>
                  <a:ext uri="{FF2B5EF4-FFF2-40B4-BE49-F238E27FC236}">
                    <a16:creationId xmlns:a16="http://schemas.microsoft.com/office/drawing/2014/main" id="{01B83249-39D6-4252-BB3B-A6D96E90F9B0}"/>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20" name="Picture 19">
                <a:extLst>
                  <a:ext uri="{FF2B5EF4-FFF2-40B4-BE49-F238E27FC236}">
                    <a16:creationId xmlns:a16="http://schemas.microsoft.com/office/drawing/2014/main" id="{C1B093AE-E011-42FE-AB95-66C9BFBDFAA1}"/>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C5F1A727-495B-4982-B3C7-671F9B44F5C2}"/>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8" name="Picture 17">
              <a:extLst>
                <a:ext uri="{FF2B5EF4-FFF2-40B4-BE49-F238E27FC236}">
                  <a16:creationId xmlns:a16="http://schemas.microsoft.com/office/drawing/2014/main" id="{6BE0B471-FCB7-47D8-9FB4-678E9DA02E8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460659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4056064" y="1645033"/>
            <a:ext cx="7331074"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514" y="1644771"/>
            <a:ext cx="2443162"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514" y="4992414"/>
            <a:ext cx="2443161" cy="715973"/>
          </a:xfrm>
        </p:spPr>
        <p:txBody>
          <a:bodyPr lIns="0" anchor="b" anchorCtr="0"/>
          <a:lstStyle>
            <a:lvl1pPr marL="228600" indent="-228600">
              <a:lnSpc>
                <a:spcPct val="80000"/>
              </a:lnSpc>
              <a:spcAft>
                <a:spcPts val="1200"/>
              </a:spcAft>
              <a:buFont typeface="+mj-lt"/>
              <a:buAutoNum type="arabicParenR"/>
              <a:defRPr sz="1000" b="0" i="1" cap="none" spc="0" baseline="0">
                <a:solidFill>
                  <a:schemeClr val="bg2"/>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Note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C548AA7-287C-4887-B282-FBB423AC72D1}" type="datetime1">
              <a:rPr lang="en-GB" smtClean="0"/>
              <a:t>30/03/2021</a:t>
            </a:fld>
            <a:endParaRPr lang="en-GB" dirty="0"/>
          </a:p>
        </p:txBody>
      </p:sp>
      <p:grpSp>
        <p:nvGrpSpPr>
          <p:cNvPr id="15" name="Group 14">
            <a:extLst>
              <a:ext uri="{FF2B5EF4-FFF2-40B4-BE49-F238E27FC236}">
                <a16:creationId xmlns:a16="http://schemas.microsoft.com/office/drawing/2014/main" id="{4C08E95C-A108-449E-AA24-2989A4642A1B}"/>
              </a:ext>
            </a:extLst>
          </p:cNvPr>
          <p:cNvGrpSpPr/>
          <p:nvPr userDrawn="1"/>
        </p:nvGrpSpPr>
        <p:grpSpPr>
          <a:xfrm>
            <a:off x="-1980494" y="3538620"/>
            <a:ext cx="1796791" cy="2907588"/>
            <a:chOff x="12403271" y="-1"/>
            <a:chExt cx="1796791" cy="2907588"/>
          </a:xfrm>
        </p:grpSpPr>
        <p:grpSp>
          <p:nvGrpSpPr>
            <p:cNvPr id="16" name="Group 15">
              <a:extLst>
                <a:ext uri="{FF2B5EF4-FFF2-40B4-BE49-F238E27FC236}">
                  <a16:creationId xmlns:a16="http://schemas.microsoft.com/office/drawing/2014/main" id="{067BA9E9-E6FD-43CD-9C63-CB59B98DE9FA}"/>
                </a:ext>
              </a:extLst>
            </p:cNvPr>
            <p:cNvGrpSpPr/>
            <p:nvPr userDrawn="1"/>
          </p:nvGrpSpPr>
          <p:grpSpPr>
            <a:xfrm>
              <a:off x="12403271" y="-1"/>
              <a:ext cx="1796791" cy="2907588"/>
              <a:chOff x="9009867" y="1645032"/>
              <a:chExt cx="2365739" cy="3828268"/>
            </a:xfrm>
          </p:grpSpPr>
          <p:sp>
            <p:nvSpPr>
              <p:cNvPr id="18" name="Rectangle: Rounded Corners 17">
                <a:extLst>
                  <a:ext uri="{FF2B5EF4-FFF2-40B4-BE49-F238E27FC236}">
                    <a16:creationId xmlns:a16="http://schemas.microsoft.com/office/drawing/2014/main" id="{C4ED11A2-1FA8-4D5C-95DC-296255DA7DE6}"/>
                  </a:ext>
                </a:extLst>
              </p:cNvPr>
              <p:cNvSpPr/>
              <p:nvPr/>
            </p:nvSpPr>
            <p:spPr>
              <a:xfrm>
                <a:off x="9009867" y="1645032"/>
                <a:ext cx="2365739" cy="382826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pic>
            <p:nvPicPr>
              <p:cNvPr id="19" name="Picture 18">
                <a:extLst>
                  <a:ext uri="{FF2B5EF4-FFF2-40B4-BE49-F238E27FC236}">
                    <a16:creationId xmlns:a16="http://schemas.microsoft.com/office/drawing/2014/main" id="{65E16663-E9F6-4D4C-9422-559BC29D6C4C}"/>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1" name="TextBox 20">
                <a:extLst>
                  <a:ext uri="{FF2B5EF4-FFF2-40B4-BE49-F238E27FC236}">
                    <a16:creationId xmlns:a16="http://schemas.microsoft.com/office/drawing/2014/main" id="{28EF9199-7D6F-4B6A-AF35-F75259366BE9}"/>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grpSp>
        <p:pic>
          <p:nvPicPr>
            <p:cNvPr id="17" name="Picture 16">
              <a:extLst>
                <a:ext uri="{FF2B5EF4-FFF2-40B4-BE49-F238E27FC236}">
                  <a16:creationId xmlns:a16="http://schemas.microsoft.com/office/drawing/2014/main" id="{B77BCF0F-D12B-4ADD-B578-30EC974B1EF4}"/>
                </a:ext>
              </a:extLst>
            </p:cNvPr>
            <p:cNvPicPr>
              <a:picLocks noChangeAspect="1"/>
            </p:cNvPicPr>
            <p:nvPr userDrawn="1"/>
          </p:nvPicPr>
          <p:blipFill>
            <a:blip r:embed="rId3"/>
            <a:stretch>
              <a:fillRect/>
            </a:stretch>
          </p:blipFill>
          <p:spPr>
            <a:xfrm>
              <a:off x="12414617" y="1122667"/>
              <a:ext cx="1261627" cy="1565633"/>
            </a:xfrm>
            <a:prstGeom prst="rect">
              <a:avLst/>
            </a:prstGeom>
          </p:spPr>
        </p:pic>
      </p:grpSp>
    </p:spTree>
    <p:extLst>
      <p:ext uri="{BB962C8B-B14F-4D97-AF65-F5344CB8AC3E}">
        <p14:creationId xmlns:p14="http://schemas.microsoft.com/office/powerpoint/2010/main" val="2535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514" y="452543"/>
            <a:ext cx="4071936" cy="748800"/>
          </a:xfrm>
        </p:spPr>
        <p:txBody>
          <a:bodyPr/>
          <a:lstStyle/>
          <a:p>
            <a:r>
              <a:rPr lang="en-US"/>
              <a:t>Click to edit Master title style</a:t>
            </a:r>
            <a:endParaRPr lang="en-GB" dirty="0"/>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537029"/>
            <a:ext cx="5702300" cy="4853118"/>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F791F54-BC60-4207-B51A-9E319FE52945}" type="datetime1">
              <a:rPr lang="en-GB" smtClean="0"/>
              <a:t>30/03/2021</a:t>
            </a:fld>
            <a:endParaRPr lang="en-GB" dirty="0"/>
          </a:p>
        </p:txBody>
      </p:sp>
    </p:spTree>
    <p:extLst>
      <p:ext uri="{BB962C8B-B14F-4D97-AF65-F5344CB8AC3E}">
        <p14:creationId xmlns:p14="http://schemas.microsoft.com/office/powerpoint/2010/main" val="1123995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513" y="452543"/>
            <a:ext cx="2443162" cy="748800"/>
          </a:xfrm>
        </p:spPr>
        <p:txBody>
          <a:body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4" y="1645033"/>
            <a:ext cx="2443162" cy="4062030"/>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063" y="5390147"/>
            <a:ext cx="7331075"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063" y="537029"/>
            <a:ext cx="7331075" cy="4853118"/>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8F60003-7414-4A06-BBB6-DA8CADC6B2DB}" type="datetime1">
              <a:rPr lang="en-GB" smtClean="0"/>
              <a:t>30/03/2021</a:t>
            </a:fld>
            <a:endParaRPr lang="en-GB" dirty="0"/>
          </a:p>
        </p:txBody>
      </p:sp>
    </p:spTree>
    <p:extLst>
      <p:ext uri="{BB962C8B-B14F-4D97-AF65-F5344CB8AC3E}">
        <p14:creationId xmlns:p14="http://schemas.microsoft.com/office/powerpoint/2010/main" val="110644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no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2651" cy="681548"/>
          </a:xfrm>
        </p:spPr>
        <p:txBody>
          <a:bodyPr tIns="0" anchor="t" anchorCtr="0"/>
          <a:lstStyle>
            <a:lvl1pPr>
              <a:defRPr sz="4800" cap="all" spc="-150" baseline="0" smtClean="0">
                <a:solidFill>
                  <a:schemeClr val="tx1"/>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2" y="1139744"/>
            <a:ext cx="9772191" cy="1254562"/>
          </a:xfrm>
        </p:spPr>
        <p:txBody>
          <a:bodyPr lIns="0"/>
          <a:lstStyle>
            <a:lvl1pPr marL="0" indent="0">
              <a:lnSpc>
                <a:spcPct val="100000"/>
              </a:lnSpc>
              <a:spcAft>
                <a:spcPts val="0"/>
              </a:spcAft>
              <a:buFontTx/>
              <a:buNone/>
              <a:defRPr sz="4800" b="1" cap="all" spc="-150" baseline="0" smtClean="0">
                <a:solidFill>
                  <a:schemeClr val="tx2"/>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BF597584-B29E-4BE6-900F-0721C5922716}" type="datetime1">
              <a:rPr lang="en-GB" smtClean="0"/>
              <a:t>30/03/2021</a:t>
            </a:fld>
            <a:endParaRPr lang="en-DK" dirty="0"/>
          </a:p>
        </p:txBody>
      </p:sp>
      <p:sp>
        <p:nvSpPr>
          <p:cNvPr id="12" name="Text Placeholder 2">
            <a:extLst>
              <a:ext uri="{FF2B5EF4-FFF2-40B4-BE49-F238E27FC236}">
                <a16:creationId xmlns:a16="http://schemas.microsoft.com/office/drawing/2014/main" id="{7BCB23DC-9A5C-4856-B9D3-C9BA6C166827}"/>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513" y="452543"/>
            <a:ext cx="10588625" cy="748800"/>
          </a:xfrm>
        </p:spPr>
        <p:txBody>
          <a:bodyPr/>
          <a:lstStyle/>
          <a:p>
            <a:r>
              <a:rPr lang="en-US"/>
              <a:t>Click to edit Master title style</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9" y="1645033"/>
            <a:ext cx="5702299" cy="3745114"/>
          </a:xfrm>
          <a:solidFill>
            <a:srgbClr val="F6F6F4"/>
          </a:solidFill>
        </p:spPr>
        <p:txBody>
          <a:bodyPr tIns="0" anchor="t" anchorCtr="0"/>
          <a:lstStyle>
            <a:lvl1pPr>
              <a:buNone/>
              <a:defRPr/>
            </a:lvl1pPr>
          </a:lstStyle>
          <a:p>
            <a:r>
              <a:rPr lang="en-GB" noProof="0" dirty="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513" y="1645033"/>
            <a:ext cx="4071937" cy="4063354"/>
          </a:xfrm>
        </p:spPr>
        <p:txBody>
          <a:bodyPr/>
          <a:lstStyle>
            <a:lvl4pPr>
              <a:defRPr sz="1400"/>
            </a:lvl4pPr>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4838" y="5390147"/>
            <a:ext cx="570230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3A30B60F-40DC-4EF5-B096-3CFDF3EA4014}" type="datetime1">
              <a:rPr lang="en-GB" smtClean="0"/>
              <a:t>30/03/2021</a:t>
            </a:fld>
            <a:endParaRPr lang="en-GB" dirty="0"/>
          </a:p>
        </p:txBody>
      </p:sp>
    </p:spTree>
    <p:extLst>
      <p:ext uri="{BB962C8B-B14F-4D97-AF65-F5344CB8AC3E}">
        <p14:creationId xmlns:p14="http://schemas.microsoft.com/office/powerpoint/2010/main" val="2808499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2443162" cy="3745114"/>
          </a:xfrm>
          <a:solidFill>
            <a:srgbClr val="F6F6F4"/>
          </a:solidFill>
        </p:spPr>
        <p:txBody>
          <a:bodyPr tIns="0" anchor="t" anchorCtr="0"/>
          <a:lstStyle>
            <a:lvl1pPr marL="0" indent="0">
              <a:buNone/>
              <a:defRPr/>
            </a:lvl1pPr>
          </a:lstStyle>
          <a:p>
            <a:r>
              <a:rPr lang="en-GB" noProof="0" dirty="0"/>
              <a:t>Mark placeholder to insert image</a:t>
            </a:r>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063" y="1645033"/>
            <a:ext cx="733107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6925" y="5390147"/>
            <a:ext cx="2444750"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0B600F9-67D9-4246-AE3A-E58CC6A61E47}" type="datetime1">
              <a:rPr lang="en-GB" smtClean="0"/>
              <a:t>30/03/2021</a:t>
            </a:fld>
            <a:endParaRPr lang="en-GB" dirty="0"/>
          </a:p>
        </p:txBody>
      </p:sp>
    </p:spTree>
    <p:extLst>
      <p:ext uri="{BB962C8B-B14F-4D97-AF65-F5344CB8AC3E}">
        <p14:creationId xmlns:p14="http://schemas.microsoft.com/office/powerpoint/2010/main" val="260407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537029"/>
            <a:ext cx="10588624" cy="4853117"/>
          </a:xfrm>
          <a:solidFill>
            <a:srgbClr val="F6F6F4"/>
          </a:solidFill>
        </p:spPr>
        <p:txBody>
          <a:bodyPr tIns="0" anchor="t" anchorCtr="0"/>
          <a:lstStyle>
            <a:lvl1pPr>
              <a:buNone/>
              <a:defRPr/>
            </a:lvl1pPr>
          </a:lstStyle>
          <a:p>
            <a:r>
              <a:rPr lang="en-GB" noProof="0" dirty="0"/>
              <a:t>Mark placeholder to insert image</a:t>
            </a:r>
          </a:p>
        </p:txBody>
      </p:sp>
      <p:sp>
        <p:nvSpPr>
          <p:cNvPr id="4" name="Title 1"/>
          <p:cNvSpPr>
            <a:spLocks noGrp="1"/>
          </p:cNvSpPr>
          <p:nvPr>
            <p:ph type="title"/>
          </p:nvPr>
        </p:nvSpPr>
        <p:spPr>
          <a:xfrm>
            <a:off x="1612900" y="906698"/>
            <a:ext cx="3257550" cy="2158049"/>
          </a:xfrm>
        </p:spPr>
        <p:txBody>
          <a:bodyPr/>
          <a:lstStyle/>
          <a:p>
            <a:r>
              <a:rPr lang="en-US"/>
              <a:t>Click to edit Master title style</a:t>
            </a:r>
            <a:endParaRPr lang="en-GB" dirty="0"/>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6925" y="5390147"/>
            <a:ext cx="10590213"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BA74E162-345A-4C14-88FC-2C421CC45CE2}" type="datetime1">
              <a:rPr lang="en-GB" smtClean="0"/>
              <a:t>30/03/2021</a:t>
            </a:fld>
            <a:endParaRPr lang="en-GB" dirty="0"/>
          </a:p>
        </p:txBody>
      </p:sp>
    </p:spTree>
    <p:extLst>
      <p:ext uri="{BB962C8B-B14F-4D97-AF65-F5344CB8AC3E}">
        <p14:creationId xmlns:p14="http://schemas.microsoft.com/office/powerpoint/2010/main" val="39104837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6925" y="5389081"/>
            <a:ext cx="40735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4838" y="5389082"/>
            <a:ext cx="570230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513" y="1645033"/>
            <a:ext cx="4071937" cy="3744048"/>
          </a:xfrm>
          <a:solidFill>
            <a:srgbClr val="F6F6F4"/>
          </a:solidFill>
        </p:spPr>
        <p:txBody>
          <a:bodyPr tIns="0" anchor="t" anchorCtr="0"/>
          <a:lstStyle>
            <a:lvl1pPr>
              <a:buNone/>
              <a:defRPr/>
            </a:lvl1pPr>
          </a:lstStyle>
          <a:p>
            <a:r>
              <a:rPr lang="en-GB" noProof="0" dirty="0"/>
              <a:t>Mark placeholder to insert image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4838" y="1645033"/>
            <a:ext cx="5702300" cy="3745114"/>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922CE29-C721-43DA-9D0F-911F1EA63ACC}" type="datetime1">
              <a:rPr lang="en-GB" smtClean="0"/>
              <a:t>30/03/2021</a:t>
            </a:fld>
            <a:endParaRPr lang="en-GB" dirty="0"/>
          </a:p>
        </p:txBody>
      </p:sp>
    </p:spTree>
    <p:extLst>
      <p:ext uri="{BB962C8B-B14F-4D97-AF65-F5344CB8AC3E}">
        <p14:creationId xmlns:p14="http://schemas.microsoft.com/office/powerpoint/2010/main" val="1194008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514" y="452543"/>
            <a:ext cx="10588624" cy="748800"/>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8143875" cy="3745114"/>
          </a:xfrm>
          <a:solidFill>
            <a:srgbClr val="F6F6F4"/>
          </a:solidFill>
        </p:spPr>
        <p:txBody>
          <a:bodyPr tIns="0" anchor="t" anchorCtr="0"/>
          <a:lstStyle>
            <a:lvl1pPr>
              <a:buNone/>
              <a:defRPr/>
            </a:lvl1pPr>
          </a:lstStyle>
          <a:p>
            <a:r>
              <a:rPr lang="en-GB" noProof="0" dirty="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814387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dirty="0"/>
              <a:t>Mark placeholder to insert image</a:t>
            </a:r>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6775" y="5389082"/>
            <a:ext cx="1630363"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76670FB-59D3-4FFC-A0C3-F46447CCAFC5}" type="datetime1">
              <a:rPr lang="en-GB" smtClean="0"/>
              <a:t>30/03/2021</a:t>
            </a:fld>
            <a:endParaRPr lang="en-GB" dirty="0"/>
          </a:p>
        </p:txBody>
      </p:sp>
    </p:spTree>
    <p:extLst>
      <p:ext uri="{BB962C8B-B14F-4D97-AF65-F5344CB8AC3E}">
        <p14:creationId xmlns:p14="http://schemas.microsoft.com/office/powerpoint/2010/main" val="2893782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4" y="5389082"/>
            <a:ext cx="325755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0450" y="5389082"/>
            <a:ext cx="3257550" cy="317981"/>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3257549" cy="3745116"/>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2387" y="1644771"/>
            <a:ext cx="2444751" cy="4063616"/>
          </a:xfrm>
        </p:spPr>
        <p:txBody>
          <a:bodyPr lIns="0"/>
          <a:lstStyle>
            <a:lvl1pPr marL="0" indent="0">
              <a:lnSpc>
                <a:spcPct val="80000"/>
              </a:lnSpc>
              <a:spcAft>
                <a:spcPts val="1200"/>
              </a:spcAft>
              <a:buFont typeface="Arial" panose="020B0604020202020204" pitchFamily="34" charset="0"/>
              <a:buChar char="​"/>
              <a:defRPr sz="4800" b="1" cap="all" spc="-150" baseline="0">
                <a:solidFill>
                  <a:schemeClr val="tx2"/>
                </a:solidFill>
              </a:defRPr>
            </a:lvl1pPr>
            <a:lvl2pPr marL="0" indent="0">
              <a:lnSpc>
                <a:spcPct val="100000"/>
              </a:lnSpc>
              <a:buFont typeface="Arial" panose="020B0604020202020204" pitchFamily="34" charset="0"/>
              <a:buChar char="​"/>
              <a:defRPr sz="1600" baseline="0">
                <a:solidFill>
                  <a:schemeClr val="tx2"/>
                </a:solidFill>
              </a:defRPr>
            </a:lvl2pPr>
            <a:lvl3pPr marL="252000" indent="-252000">
              <a:lnSpc>
                <a:spcPct val="100000"/>
              </a:lnSpc>
              <a:buFont typeface="Verdana" panose="020B0604030504040204" pitchFamily="34" charset="0"/>
              <a:buChar char="•"/>
              <a:defRPr sz="1600" i="0" baseline="0">
                <a:solidFill>
                  <a:schemeClr val="tx2"/>
                </a:solidFill>
              </a:defRPr>
            </a:lvl3pPr>
            <a:lvl4pPr marL="271463" indent="-271463">
              <a:lnSpc>
                <a:spcPct val="100000"/>
              </a:lnSpc>
              <a:buFont typeface="+mj-lt"/>
              <a:buAutoNum type="arabicPeriod"/>
              <a:defRPr sz="1600">
                <a:solidFill>
                  <a:schemeClr val="tx2"/>
                </a:solidFill>
              </a:defRPr>
            </a:lvl4pPr>
            <a:lvl5pPr marL="271463" indent="-271463">
              <a:lnSpc>
                <a:spcPct val="100000"/>
              </a:lnSpc>
              <a:buFont typeface="+mj-lt"/>
              <a:buAutoNum type="alphaUcPeriod"/>
              <a:defRPr sz="1600" b="0" cap="none" spc="-50" baseline="0">
                <a:solidFill>
                  <a:schemeClr val="tx2"/>
                </a:solidFill>
              </a:defRPr>
            </a:lvl5pPr>
            <a:lvl6pPr>
              <a:defRPr sz="1600"/>
            </a:lvl6pPr>
            <a:lvl7pPr>
              <a:defRPr sz="1600">
                <a:solidFill>
                  <a:schemeClr val="tx2"/>
                </a:solidFill>
              </a:defRPr>
            </a:lvl7pPr>
            <a:lvl8pPr marL="271463" indent="-271463">
              <a:buClr>
                <a:schemeClr val="tx2"/>
              </a:buClr>
              <a:buFont typeface="+mj-lt"/>
              <a:buAutoNum type="arabicParenR"/>
              <a:defRPr sz="1000">
                <a:solidFill>
                  <a:schemeClr val="tx2"/>
                </a:solidFill>
              </a:defRPr>
            </a:lvl8pPr>
            <a:lvl9pPr marL="271463" indent="-271463">
              <a:buClr>
                <a:schemeClr val="tx2"/>
              </a:buClr>
              <a:buFont typeface="+mj-lt"/>
              <a:buAutoNum type="alphaLcParenR"/>
              <a:defRPr sz="1000">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7287C7D-AE2A-4BF3-92B6-72C2A061D333}" type="datetime1">
              <a:rPr lang="en-GB" smtClean="0"/>
              <a:t>30/03/2021</a:t>
            </a:fld>
            <a:endParaRPr lang="en-GB" dirty="0"/>
          </a:p>
        </p:txBody>
      </p:sp>
    </p:spTree>
    <p:extLst>
      <p:ext uri="{BB962C8B-B14F-4D97-AF65-F5344CB8AC3E}">
        <p14:creationId xmlns:p14="http://schemas.microsoft.com/office/powerpoint/2010/main" val="6349154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4886325"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499224" y="5389082"/>
            <a:ext cx="2443164" cy="317982"/>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6775" y="5389082"/>
            <a:ext cx="1630363" cy="317981"/>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4886325" cy="3745114"/>
          </a:xfrm>
          <a:solidFill>
            <a:srgbClr val="F6F6F4"/>
          </a:solidFill>
        </p:spPr>
        <p:txBody>
          <a:bodyPr tIns="0" anchor="t" anchorCtr="0"/>
          <a:lstStyle>
            <a:lvl1pPr>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499225" y="1645031"/>
            <a:ext cx="2443162" cy="3745116"/>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03FAA7B-222F-46A8-8DCF-715B1CD710BD}" type="datetime1">
              <a:rPr lang="en-GB" smtClean="0"/>
              <a:t>30/03/2021</a:t>
            </a:fld>
            <a:endParaRPr lang="en-GB" dirty="0"/>
          </a:p>
        </p:txBody>
      </p:sp>
    </p:spTree>
    <p:extLst>
      <p:ext uri="{BB962C8B-B14F-4D97-AF65-F5344CB8AC3E}">
        <p14:creationId xmlns:p14="http://schemas.microsoft.com/office/powerpoint/2010/main" val="2382741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513" y="5389082"/>
            <a:ext cx="5700712"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3612" y="5389082"/>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6775" y="5389082"/>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6925" y="1645033"/>
            <a:ext cx="5702300" cy="3745114"/>
          </a:xfrm>
          <a:solidFill>
            <a:srgbClr val="F6F6F4"/>
          </a:solidFill>
        </p:spPr>
        <p:txBody>
          <a:bodyPr tIns="0" anchor="t" anchorCtr="0"/>
          <a:lstStyle>
            <a:lvl1pPr>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3745116"/>
          </a:xfrm>
          <a:solidFill>
            <a:srgbClr val="F6F6F4"/>
          </a:solidFill>
        </p:spPr>
        <p:txBody>
          <a:bodyPr tIns="0" anchor="t" anchorCtr="0"/>
          <a:lstStyle>
            <a:lvl1pPr marL="0" indent="0">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3745115"/>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9B26243-F221-4B7D-9D6D-C5DE1C2C755D}" type="datetime1">
              <a:rPr lang="en-GB" smtClean="0"/>
              <a:t>30/03/2021</a:t>
            </a:fld>
            <a:endParaRPr lang="en-GB" dirty="0"/>
          </a:p>
        </p:txBody>
      </p:sp>
    </p:spTree>
    <p:extLst>
      <p:ext uri="{BB962C8B-B14F-4D97-AF65-F5344CB8AC3E}">
        <p14:creationId xmlns:p14="http://schemas.microsoft.com/office/powerpoint/2010/main" val="3449259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082"/>
            <a:ext cx="5702299"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3612" y="5389082"/>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6775" y="3145100"/>
            <a:ext cx="1630363"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6775" y="5389082"/>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3" y="1645031"/>
            <a:ext cx="1628775" cy="3745116"/>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5" y="1645032"/>
            <a:ext cx="1630363" cy="1483869"/>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5" y="3906279"/>
            <a:ext cx="1630363" cy="1483869"/>
          </a:xfrm>
          <a:solidFill>
            <a:srgbClr val="F6F6F4"/>
          </a:solidFill>
        </p:spPr>
        <p:txBody>
          <a:bodyPr tIns="0" anchor="t" anchorCtr="0"/>
          <a:lstStyle>
            <a:lvl1pPr marL="0" indent="0">
              <a:spcAft>
                <a:spcPts val="0"/>
              </a:spcAft>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136EDAC2-7EDF-47BF-9428-57426C6BF067}" type="datetime1">
              <a:rPr lang="en-GB" smtClean="0"/>
              <a:t>30/03/2021</a:t>
            </a:fld>
            <a:endParaRPr lang="en-GB" dirty="0"/>
          </a:p>
        </p:txBody>
      </p:sp>
    </p:spTree>
    <p:extLst>
      <p:ext uri="{BB962C8B-B14F-4D97-AF65-F5344CB8AC3E}">
        <p14:creationId xmlns:p14="http://schemas.microsoft.com/office/powerpoint/2010/main" val="33389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dirty="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89082"/>
            <a:ext cx="5702300" cy="317981"/>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3612" y="3146400"/>
            <a:ext cx="407352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4073526" cy="1483869"/>
          </a:xfrm>
          <a:solidFill>
            <a:srgbClr val="F6F6F4"/>
          </a:solidFill>
        </p:spPr>
        <p:txBody>
          <a:bodyPr tIns="0" anchor="t" anchorCtr="0"/>
          <a:lstStyle>
            <a:lvl1pPr>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3613" y="5389082"/>
            <a:ext cx="1628775"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6774" y="5389082"/>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4"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7D34CBA-BD50-4173-8A33-1EE37980D5F2}" type="datetime1">
              <a:rPr lang="en-GB" smtClean="0"/>
              <a:t>30/03/2021</a:t>
            </a:fld>
            <a:endParaRPr lang="en-GB" dirty="0"/>
          </a:p>
        </p:txBody>
      </p:sp>
    </p:spTree>
    <p:extLst>
      <p:ext uri="{BB962C8B-B14F-4D97-AF65-F5344CB8AC3E}">
        <p14:creationId xmlns:p14="http://schemas.microsoft.com/office/powerpoint/2010/main" val="54300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0" y="0"/>
            <a:ext cx="12190413" cy="6859588"/>
          </a:xfrm>
          <a:solidFill>
            <a:srgbClr val="F6F6F4"/>
          </a:solidFill>
          <a:ln>
            <a:noFill/>
          </a:ln>
        </p:spPr>
        <p:txBody>
          <a:bodyPr tIns="0" anchor="t" anchorCtr="0"/>
          <a:lstStyle>
            <a:lvl1pPr algn="ctr">
              <a:buNone/>
              <a:defRPr>
                <a:solidFill>
                  <a:schemeClr val="tx1"/>
                </a:solidFill>
              </a:defRPr>
            </a:lvl1pPr>
          </a:lstStyle>
          <a:p>
            <a:r>
              <a:rPr lang="en-GB" noProof="0" dirty="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513" y="409569"/>
            <a:ext cx="9773110" cy="681548"/>
          </a:xfrm>
        </p:spPr>
        <p:txBody>
          <a:bodyPr tIns="0" anchor="t" anchorCtr="0"/>
          <a:lstStyle>
            <a:lvl1pPr>
              <a:defRPr sz="4800" cap="all" spc="-150" baseline="0" smtClean="0">
                <a:solidFill>
                  <a:schemeClr val="tx2"/>
                </a:solidFill>
                <a:latin typeface="Verdana" pitchFamily="34" charset="0"/>
              </a:defRPr>
            </a:lvl1pPr>
          </a:lstStyle>
          <a:p>
            <a:r>
              <a:rPr lang="en-GB" noProof="0" dirty="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513" y="1139744"/>
            <a:ext cx="9772650" cy="1254562"/>
          </a:xfrm>
        </p:spPr>
        <p:txBody>
          <a:bodyPr lIns="0"/>
          <a:lstStyle>
            <a:lvl1pPr marL="0" indent="0">
              <a:lnSpc>
                <a:spcPct val="100000"/>
              </a:lnSpc>
              <a:spcAft>
                <a:spcPts val="0"/>
              </a:spcAft>
              <a:buFontTx/>
              <a:buNone/>
              <a:defRPr sz="4800" b="1" cap="all" spc="-150" baseline="0" smtClean="0">
                <a:solidFill>
                  <a:schemeClr val="bg1"/>
                </a:solidFill>
                <a:latin typeface="Verdana" pitchFamily="34" charset="0"/>
              </a:defRPr>
            </a:lvl1pPr>
          </a:lstStyle>
          <a:p>
            <a:r>
              <a:rPr lang="en-GB" noProof="0" dirty="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513" y="5020098"/>
            <a:ext cx="8136879" cy="1084262"/>
          </a:xfrm>
        </p:spPr>
        <p:txBody>
          <a:bodyPr lIns="0"/>
          <a:lstStyle>
            <a:lvl1pPr marL="0" indent="0">
              <a:buFont typeface="Arial" panose="020B0604020202020204" pitchFamily="34" charset="0"/>
              <a:buChar char="​"/>
              <a:defRPr sz="1600">
                <a:solidFill>
                  <a:schemeClr val="bg1"/>
                </a:solidFill>
              </a:defRPr>
            </a:lvl1pPr>
          </a:lstStyle>
          <a:p>
            <a:pPr lvl="0"/>
            <a:r>
              <a:rPr lang="en-GB"/>
              <a:t>Subtitle</a:t>
            </a:r>
            <a:endParaRPr lang="en-GB" dirty="0"/>
          </a:p>
        </p:txBody>
      </p:sp>
      <p:sp>
        <p:nvSpPr>
          <p:cNvPr id="7"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C08E7395-D99C-4EC4-AC57-B2978702AEA6}" type="datetime1">
              <a:rPr lang="en-GB" smtClean="0"/>
              <a:t>30/03/2021</a:t>
            </a:fld>
            <a:endParaRPr lang="en-DK" dirty="0"/>
          </a:p>
        </p:txBody>
      </p:sp>
      <p:sp>
        <p:nvSpPr>
          <p:cNvPr id="12" name="Text Placeholder 2">
            <a:extLst>
              <a:ext uri="{FF2B5EF4-FFF2-40B4-BE49-F238E27FC236}">
                <a16:creationId xmlns:a16="http://schemas.microsoft.com/office/drawing/2014/main" id="{CB71DD6B-2BD1-40F7-8209-3A56F244488F}"/>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2598685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6" y="5390147"/>
            <a:ext cx="5702300" cy="316916"/>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3612" y="3144921"/>
            <a:ext cx="1628776"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3612" y="5389200"/>
            <a:ext cx="1628776"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6774" y="3144921"/>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6774" y="5389200"/>
            <a:ext cx="1630364"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3" y="1645033"/>
            <a:ext cx="5700711" cy="3745114"/>
          </a:xfrm>
          <a:solidFill>
            <a:srgbClr val="F6F6F4"/>
          </a:solidFill>
        </p:spPr>
        <p:txBody>
          <a:bodyPr tIns="0" anchor="t" anchorCtr="0"/>
          <a:lstStyle>
            <a:lvl1pPr>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3612" y="1645031"/>
            <a:ext cx="1628776"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2" y="3906278"/>
            <a:ext cx="1628776"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6774" y="1645032"/>
            <a:ext cx="1630364"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24AF5841-2E09-4B69-8CF9-C3096E03841B}" type="datetime1">
              <a:rPr lang="en-GB" smtClean="0"/>
              <a:t>30/03/2021</a:t>
            </a:fld>
            <a:endParaRPr lang="en-GB" dirty="0"/>
          </a:p>
        </p:txBody>
      </p:sp>
    </p:spTree>
    <p:extLst>
      <p:ext uri="{BB962C8B-B14F-4D97-AF65-F5344CB8AC3E}">
        <p14:creationId xmlns:p14="http://schemas.microsoft.com/office/powerpoint/2010/main" val="1005011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6925" y="5389200"/>
            <a:ext cx="3259138" cy="318240"/>
          </a:xfrm>
        </p:spPr>
        <p:txBody>
          <a:bodyPr lIns="0" anchor="b" anchorCtr="0"/>
          <a:lstStyle>
            <a:lvl1pPr marL="0" indent="0">
              <a:lnSpc>
                <a:spcPct val="80000"/>
              </a:lnSpc>
              <a:spcAft>
                <a:spcPts val="0"/>
              </a:spcAft>
              <a:buFont typeface="Arial" panose="020B0604020202020204" pitchFamily="34" charset="0"/>
              <a:buChar char="​"/>
              <a:defRPr sz="1100" b="1" i="0" cap="all" spc="-50" baseline="0">
                <a:solidFill>
                  <a:schemeClr val="tx1"/>
                </a:solidFill>
              </a:defRPr>
            </a:lvl1pPr>
            <a:lvl2pPr marL="0" indent="0">
              <a:lnSpc>
                <a:spcPct val="100000"/>
              </a:lnSpc>
              <a:buFont typeface="Arial" panose="020B0604020202020204" pitchFamily="34" charset="0"/>
              <a:buNone/>
              <a:defRPr sz="2400" baseline="0">
                <a:solidFill>
                  <a:schemeClr val="tx2"/>
                </a:solidFill>
              </a:defRPr>
            </a:lvl2pPr>
            <a:lvl3pPr marL="0" indent="0">
              <a:lnSpc>
                <a:spcPct val="100000"/>
              </a:lnSpc>
              <a:buFont typeface="Arial" panose="020B0604020202020204" pitchFamily="34" charset="0"/>
              <a:buChar char="​"/>
              <a:defRPr sz="1050" i="1">
                <a:solidFill>
                  <a:schemeClr val="bg2"/>
                </a:solidFill>
              </a:defRPr>
            </a:lvl3pPr>
            <a:lvl4pPr marL="176213" indent="-176213">
              <a:lnSpc>
                <a:spcPct val="100000"/>
              </a:lnSpc>
              <a:buFont typeface="+mj-lt"/>
              <a:buAutoNum type="arabicPeriod"/>
              <a:defRPr sz="1200">
                <a:solidFill>
                  <a:schemeClr val="bg2"/>
                </a:solidFill>
              </a:defRPr>
            </a:lvl4pPr>
            <a:lvl5pPr marL="176213" indent="-176213">
              <a:lnSpc>
                <a:spcPct val="100000"/>
              </a:lnSpc>
              <a:buFont typeface="+mj-lt"/>
              <a:buAutoNum type="alphaUcPeriod"/>
              <a:defRPr sz="1200" b="0" cap="none" baseline="0">
                <a:solidFill>
                  <a:schemeClr val="bg2"/>
                </a:solidFill>
              </a:defRPr>
            </a:lvl5pPr>
          </a:lstStyle>
          <a:p>
            <a:pPr lvl="0"/>
            <a:r>
              <a:rPr lang="en-GB"/>
              <a:t>Image text</a:t>
            </a:r>
            <a:endParaRPr lang="en-GB" dirty="0"/>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214" y="3146400"/>
            <a:ext cx="6485932"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spcAft>
                <a:spcPts val="0"/>
              </a:spcAft>
              <a:buNone/>
              <a:defRPr sz="1100" b="1" cap="all" baseline="0"/>
            </a:lvl5pPr>
          </a:lstStyle>
          <a:p>
            <a:pPr lvl="0"/>
            <a:r>
              <a:rPr lang="en-GB"/>
              <a:t>Image Text</a:t>
            </a:r>
            <a:endParaRPr lang="en-GB" dirty="0"/>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0451" y="5389200"/>
            <a:ext cx="1625600" cy="318240"/>
          </a:xfrm>
        </p:spPr>
        <p:txBody>
          <a:bodyPr lIns="0" anchor="b" anchorCtr="0"/>
          <a:lstStyle>
            <a:lvl1pPr marL="0" indent="0" algn="l">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3613" y="5389200"/>
            <a:ext cx="1628775"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indent="0">
              <a:lnSpc>
                <a:spcPct val="80000"/>
              </a:lnSpc>
              <a:spcAft>
                <a:spcPts val="0"/>
              </a:spcAft>
              <a:buNone/>
              <a:defRPr sz="1100" b="1" cap="all" baseline="0"/>
            </a:lvl4pPr>
            <a:lvl5pPr indent="0">
              <a:lnSpc>
                <a:spcPct val="80000"/>
              </a:lnSpc>
              <a:spcAft>
                <a:spcPts val="0"/>
              </a:spcAft>
              <a:buNone/>
              <a:defRPr sz="1100" b="1" cap="all" baseline="0"/>
            </a:lvl5pPr>
          </a:lstStyle>
          <a:p>
            <a:pPr lvl="0"/>
            <a:r>
              <a:rPr lang="en-GB"/>
              <a:t>Image text</a:t>
            </a:r>
            <a:endParaRPr lang="en-GB" dirty="0"/>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6775" y="5389200"/>
            <a:ext cx="1630363" cy="318240"/>
          </a:xfrm>
        </p:spPr>
        <p:txBody>
          <a:bodyPr lIns="0" anchor="b" anchorCtr="0"/>
          <a:lstStyle>
            <a:lvl1pPr marL="0" indent="0">
              <a:lnSpc>
                <a:spcPct val="80000"/>
              </a:lnSpc>
              <a:spcAft>
                <a:spcPts val="0"/>
              </a:spcAft>
              <a:buNone/>
              <a:defRPr sz="1100" b="1" cap="all" baseline="0"/>
            </a:lvl1pPr>
            <a:lvl2pPr marL="0" indent="0">
              <a:lnSpc>
                <a:spcPct val="80000"/>
              </a:lnSpc>
              <a:spcAft>
                <a:spcPts val="0"/>
              </a:spcAft>
              <a:buNone/>
              <a:defRPr sz="1100" b="1" cap="all" baseline="0"/>
            </a:lvl2pPr>
            <a:lvl3pPr marL="0" indent="0">
              <a:lnSpc>
                <a:spcPct val="80000"/>
              </a:lnSpc>
              <a:spcAft>
                <a:spcPts val="0"/>
              </a:spcAft>
              <a:buNone/>
              <a:defRPr sz="1100" b="1" cap="all" baseline="0"/>
            </a:lvl3pPr>
            <a:lvl4pPr>
              <a:lnSpc>
                <a:spcPct val="80000"/>
              </a:lnSpc>
              <a:spcAft>
                <a:spcPts val="0"/>
              </a:spcAft>
              <a:buNone/>
              <a:defRPr sz="1100" b="1" cap="all" baseline="0"/>
            </a:lvl4pPr>
            <a:lvl5pPr>
              <a:lnSpc>
                <a:spcPct val="80000"/>
              </a:lnSpc>
              <a:spcAft>
                <a:spcPts val="0"/>
              </a:spcAft>
              <a:buNone/>
              <a:defRPr sz="1100" b="1" cap="all" baseline="0"/>
            </a:lvl5pPr>
          </a:lstStyle>
          <a:p>
            <a:pPr lvl="0"/>
            <a:r>
              <a:rPr lang="en-GB"/>
              <a:t>Image text</a:t>
            </a:r>
            <a:endParaRPr lang="en-GB" dirty="0"/>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514" y="1645033"/>
            <a:ext cx="3257550" cy="3745114"/>
          </a:xfrm>
          <a:solidFill>
            <a:srgbClr val="F6F6F4"/>
          </a:solidFill>
        </p:spPr>
        <p:txBody>
          <a:bodyPr tIns="0" anchor="t" anchorCtr="0"/>
          <a:lstStyle>
            <a:lvl1pPr marL="0" indent="0">
              <a:buNone/>
              <a:defRPr/>
            </a:lvl1pPr>
          </a:lstStyle>
          <a:p>
            <a:r>
              <a:rPr lang="en-GB" noProof="0" dirty="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0450" y="1645031"/>
            <a:ext cx="6516688"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0450" y="3906000"/>
            <a:ext cx="1628775"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3613" y="3906278"/>
            <a:ext cx="1628775"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6774" y="3906279"/>
            <a:ext cx="1630363" cy="1483869"/>
          </a:xfrm>
          <a:solidFill>
            <a:srgbClr val="F6F6F4"/>
          </a:solidFill>
        </p:spPr>
        <p:txBody>
          <a:bodyPr tIns="0" anchor="t" anchorCtr="0"/>
          <a:lstStyle>
            <a:lvl1pPr marL="0" indent="0">
              <a:buNone/>
              <a:defRPr/>
            </a:lvl1pPr>
          </a:lstStyle>
          <a:p>
            <a:r>
              <a:rPr lang="en-GB" noProof="0" dirty="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EA1D9BF-6AAE-49B1-AA7C-F24214A19903}" type="datetime1">
              <a:rPr lang="en-GB" smtClean="0"/>
              <a:t>30/03/2021</a:t>
            </a:fld>
            <a:endParaRPr lang="en-GB" dirty="0"/>
          </a:p>
        </p:txBody>
      </p:sp>
    </p:spTree>
    <p:extLst>
      <p:ext uri="{BB962C8B-B14F-4D97-AF65-F5344CB8AC3E}">
        <p14:creationId xmlns:p14="http://schemas.microsoft.com/office/powerpoint/2010/main" val="2225972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algn="ctr">
              <a:buNone/>
              <a:defRPr>
                <a:solidFill>
                  <a:schemeClr val="tx1"/>
                </a:solidFill>
              </a:defRPr>
            </a:lvl1pPr>
          </a:lstStyle>
          <a:p>
            <a:r>
              <a:rPr lang="en-GB" noProof="0" dirty="0"/>
              <a:t>Mark placeholder to insert image</a:t>
            </a:r>
          </a:p>
        </p:txBody>
      </p:sp>
      <p:sp>
        <p:nvSpPr>
          <p:cNvPr id="2" name="Title 1"/>
          <p:cNvSpPr>
            <a:spLocks noGrp="1"/>
          </p:cNvSpPr>
          <p:nvPr>
            <p:ph type="title"/>
          </p:nvPr>
        </p:nvSpPr>
        <p:spPr>
          <a:xfrm>
            <a:off x="816928" y="452543"/>
            <a:ext cx="10555200" cy="1056245"/>
          </a:xfrm>
        </p:spPr>
        <p:txBody>
          <a:bodyPr/>
          <a:lstStyle>
            <a:lvl1pPr>
              <a:defRPr>
                <a:solidFill>
                  <a:schemeClr val="tx2"/>
                </a:solidFill>
              </a:defRPr>
            </a:lvl1pPr>
          </a:lstStyle>
          <a:p>
            <a:r>
              <a:rPr lang="en-US" noProof="0"/>
              <a:t>Click to edit Master title style</a:t>
            </a:r>
            <a:endParaRPr lang="en-GB" noProof="0" dirty="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B1BC3ED6-6296-43DF-BAB4-2E99D8D2F237}" type="datetime1">
              <a:rPr lang="en-GB" smtClean="0"/>
              <a:t>30/03/2021</a:t>
            </a:fld>
            <a:endParaRPr lang="en-DK"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0"/>
            <a:ext cx="121896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Picture Placeholder 5"/>
          <p:cNvSpPr>
            <a:spLocks noGrp="1"/>
          </p:cNvSpPr>
          <p:nvPr>
            <p:ph type="pic" sz="quarter" idx="10" hasCustomPrompt="1"/>
          </p:nvPr>
        </p:nvSpPr>
        <p:spPr>
          <a:xfrm>
            <a:off x="-1" y="0"/>
            <a:ext cx="12193200" cy="6861600"/>
          </a:xfrm>
          <a:solidFill>
            <a:srgbClr val="F6F6F4"/>
          </a:solidFill>
        </p:spPr>
        <p:txBody>
          <a:bodyPr tIns="0" anchor="t" anchorCtr="0"/>
          <a:lstStyle>
            <a:lvl1pPr marL="0" indent="0" algn="ctr">
              <a:buNone/>
              <a:defRPr baseline="0">
                <a:solidFill>
                  <a:schemeClr val="tx1"/>
                </a:solidFill>
              </a:defRPr>
            </a:lvl1pPr>
          </a:lstStyle>
          <a:p>
            <a:r>
              <a:rPr lang="en-GB" noProof="0" dirty="0"/>
              <a:t>Mark placeholder to insert image</a:t>
            </a:r>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513" y="6159600"/>
            <a:ext cx="1220400" cy="255600"/>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endParaRPr lang="en-GB" dirty="0"/>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dirty="0"/>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dirty="0"/>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20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fld id="{0A42E72F-83B8-4181-8953-6D0D2DD8FF1C}" type="datetime1">
              <a:rPr lang="en-GB" smtClean="0"/>
              <a:t>30/03/2021</a:t>
            </a:fld>
            <a:endParaRPr lang="en-DK"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513" y="1946365"/>
            <a:ext cx="7329487" cy="2769325"/>
          </a:xfrm>
        </p:spPr>
        <p:txBody>
          <a:bodyPr/>
          <a:lstStyle>
            <a:lvl1pPr>
              <a:defRPr sz="3200" b="0" cap="none">
                <a:solidFill>
                  <a:schemeClr val="tx1"/>
                </a:solidFill>
              </a:defRPr>
            </a:lvl1pPr>
          </a:lstStyle>
          <a:p>
            <a:r>
              <a:rPr lang="en-GB" dirty="0"/>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5968" y="5020098"/>
            <a:ext cx="7332035" cy="1084262"/>
          </a:xfrm>
        </p:spPr>
        <p:txBody>
          <a:bodyPr lIns="0"/>
          <a:lstStyle>
            <a:lvl1pPr marL="0" indent="0">
              <a:buFont typeface="Arial" panose="020B0604020202020204" pitchFamily="34" charset="0"/>
              <a:buChar char="​"/>
              <a:defRPr sz="1600" baseline="0">
                <a:solidFill>
                  <a:schemeClr val="tx1"/>
                </a:solidFill>
              </a:defRPr>
            </a:lvl1pPr>
          </a:lstStyle>
          <a:p>
            <a:pPr lvl="0"/>
            <a:r>
              <a:rPr lang="en-GB"/>
              <a:t>Name, Title</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a:t>
            </a:fld>
            <a:endParaRPr lang="en-GB" dirty="0"/>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436" y="2250351"/>
            <a:ext cx="1671637" cy="2830159"/>
          </a:xfrm>
          <a:prstGeom prst="rect">
            <a:avLst/>
          </a:prstGeom>
          <a:noFill/>
          <a:ln w="9525">
            <a:noFill/>
            <a:miter lim="800000"/>
            <a:headEnd/>
            <a:tailEnd/>
          </a:ln>
          <a:effectLst/>
        </p:spPr>
        <p:txBody>
          <a:bodyPr vert="horz" wrap="square" lIns="36000" tIns="0" rIns="0" bIns="0" numCol="1" rtlCol="0" anchor="t" anchorCtr="0" compatLnSpc="1">
            <a:prstTxWarp prst="textNoShape">
              <a:avLst/>
            </a:prstTxWarp>
            <a:noAutofit/>
          </a:bodyPr>
          <a:lstStyle/>
          <a:p>
            <a:pPr marL="12700" marR="0" indent="-25400" algn="l" defTabSz="457200" rtl="0" eaLnBrk="0" fontAlgn="base" latinLnBrk="0" hangingPunct="0">
              <a:lnSpc>
                <a:spcPts val="2163"/>
              </a:lnSpc>
              <a:spcBef>
                <a:spcPct val="0"/>
              </a:spcBef>
              <a:spcAft>
                <a:spcPts val="1500"/>
              </a:spcAft>
              <a:buClrTx/>
              <a:buSzTx/>
              <a:tabLst/>
            </a:pPr>
            <a:r>
              <a:rPr kumimoji="0" lang="en-GB" sz="199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tx1"/>
                </a:solidFill>
              </a:defRPr>
            </a:lvl1pPr>
          </a:lstStyle>
          <a:p>
            <a:pPr algn="r"/>
            <a:endParaRPr lang="en-GB" dirty="0"/>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F7CCEC68-E59A-44D6-B70A-4B65BBE41581}" type="datetime1">
              <a:rPr lang="en-GB" smtClean="0"/>
              <a:t>30/03/2021</a:t>
            </a:fld>
            <a:endParaRPr lang="en-GB" dirty="0"/>
          </a:p>
        </p:txBody>
      </p:sp>
    </p:spTree>
    <p:extLst>
      <p:ext uri="{BB962C8B-B14F-4D97-AF65-F5344CB8AC3E}">
        <p14:creationId xmlns:p14="http://schemas.microsoft.com/office/powerpoint/2010/main" val="3698595961"/>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C262F4D2-C5FB-4D01-9B79-773B28FF029D}" type="datetime1">
              <a:rPr lang="en-GB" smtClean="0"/>
              <a:t>30/03/2021</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83094A0C-7EEB-4D03-8BC0-8B8EE709B552}" type="datetime1">
              <a:rPr lang="en-GB" smtClean="0"/>
              <a:t>30/03/2021</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 name="Title Placeholder 1"/>
          <p:cNvSpPr>
            <a:spLocks noGrp="1"/>
          </p:cNvSpPr>
          <p:nvPr>
            <p:ph type="ctrTitle"/>
          </p:nvPr>
        </p:nvSpPr>
        <p:spPr>
          <a:xfrm>
            <a:off x="798512" y="452544"/>
            <a:ext cx="10588625" cy="1196721"/>
          </a:xfrm>
        </p:spPr>
        <p:txBody>
          <a:bodyPr tIns="0"/>
          <a:lstStyle>
            <a:lvl1pPr>
              <a:defRPr sz="3200" cap="all" baseline="0" smtClean="0">
                <a:solidFill>
                  <a:schemeClr val="bg1"/>
                </a:solidFill>
                <a:latin typeface="Verdana" pitchFamily="34" charset="0"/>
              </a:defRPr>
            </a:lvl1pPr>
          </a:lstStyle>
          <a:p>
            <a:r>
              <a:rPr lang="en-US" noProof="0"/>
              <a:t>Click to edit Master title style</a:t>
            </a:r>
            <a:endParaRPr lang="en-GB" noProof="0"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E25A48B3-2A36-4F7D-8DBA-0ADB159FECE2}" type="datetime1">
              <a:rPr lang="en-GB" smtClean="0"/>
              <a:t>30/03/2021</a:t>
            </a:fld>
            <a:endParaRPr lang="en-GB" dirty="0"/>
          </a:p>
        </p:txBody>
      </p:sp>
      <p:sp>
        <p:nvSpPr>
          <p:cNvPr id="11" name="Text Placeholder 2">
            <a:extLst>
              <a:ext uri="{FF2B5EF4-FFF2-40B4-BE49-F238E27FC236}">
                <a16:creationId xmlns:a16="http://schemas.microsoft.com/office/drawing/2014/main" id="{FCCD3D23-05BF-4B57-8284-15FF6D12171B}"/>
              </a:ext>
            </a:extLst>
          </p:cNvPr>
          <p:cNvSpPr>
            <a:spLocks noGrp="1"/>
          </p:cNvSpPr>
          <p:nvPr>
            <p:ph type="body" sz="quarter" idx="12" hasCustomPrompt="1"/>
          </p:nvPr>
        </p:nvSpPr>
        <p:spPr>
          <a:xfrm>
            <a:off x="798513" y="6159600"/>
            <a:ext cx="2826000" cy="255600"/>
          </a:xfrm>
          <a:blipFill>
            <a:blip r:embed="rId2"/>
            <a:stretch>
              <a:fillRect/>
            </a:stretch>
          </a:blipFill>
        </p:spPr>
        <p:txBody>
          <a:bodyPr/>
          <a:lstStyle>
            <a:lvl1pPr marL="0" indent="0">
              <a:buNone/>
              <a:defRPr sz="100">
                <a:noFill/>
              </a:defRPr>
            </a:lvl1pPr>
          </a:lstStyle>
          <a:p>
            <a:pPr lvl="0"/>
            <a:r>
              <a:rPr lang="en-US" dirty="0"/>
              <a:t>.</a:t>
            </a:r>
          </a:p>
        </p:txBody>
      </p:sp>
    </p:spTree>
    <p:extLst>
      <p:ext uri="{BB962C8B-B14F-4D97-AF65-F5344CB8AC3E}">
        <p14:creationId xmlns:p14="http://schemas.microsoft.com/office/powerpoint/2010/main" val="184598465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4"/>
            <a:ext cx="4886324" cy="4432966"/>
          </a:xfrm>
        </p:spPr>
        <p:txBody>
          <a:bodyPr/>
          <a:lstStyle>
            <a:lvl1pPr>
              <a:defRPr>
                <a:solidFill>
                  <a:schemeClr val="bg1"/>
                </a:solidFill>
              </a:defRPr>
            </a:lvl1pPr>
          </a:lstStyle>
          <a:p>
            <a:r>
              <a:rPr lang="en-GB" dirty="0"/>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514" y="4971350"/>
            <a:ext cx="4886324" cy="365455"/>
          </a:xfrm>
        </p:spPr>
        <p:txBody>
          <a:bodyPr lIns="0" anchor="b" anchorCtr="0"/>
          <a:lstStyle>
            <a:lvl1pPr marL="0" indent="0">
              <a:buFont typeface="Arial" panose="020B0604020202020204" pitchFamily="34" charset="0"/>
              <a:buChar char="​"/>
              <a:defRPr sz="1600">
                <a:solidFill>
                  <a:schemeClr val="bg1"/>
                </a:solidFill>
              </a:defRPr>
            </a:lvl1pPr>
          </a:lstStyle>
          <a:p>
            <a:pPr lvl="0"/>
            <a:r>
              <a:rPr lang="en-GB"/>
              <a:t>Name, Department </a:t>
            </a:r>
            <a:endParaRPr lang="en-GB" dirty="0"/>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514" y="5334000"/>
            <a:ext cx="4886324" cy="424412"/>
          </a:xfrm>
        </p:spPr>
        <p:txBody>
          <a:bodyPr/>
          <a:lstStyle>
            <a:lvl1pPr marL="0" indent="0">
              <a:spcAft>
                <a:spcPts val="0"/>
              </a:spcAft>
              <a:buFontTx/>
              <a:buNone/>
              <a:defRPr sz="1600">
                <a:solidFill>
                  <a:schemeClr val="bg1"/>
                </a:solidFill>
              </a:defRPr>
            </a:lvl1pPr>
            <a:lvl2pPr marL="396000" indent="0">
              <a:buFontTx/>
              <a:buNone/>
              <a:defRPr sz="1600">
                <a:solidFill>
                  <a:schemeClr val="bg1"/>
                </a:solidFill>
              </a:defRPr>
            </a:lvl2pPr>
            <a:lvl3pPr marL="727200" indent="0">
              <a:buFontTx/>
              <a:buNone/>
              <a:defRPr sz="1600">
                <a:solidFill>
                  <a:schemeClr val="bg1"/>
                </a:solidFill>
              </a:defRPr>
            </a:lvl3pPr>
            <a:lvl4pPr>
              <a:buFontTx/>
              <a:buNone/>
              <a:defRPr sz="1600">
                <a:solidFill>
                  <a:schemeClr val="bg1"/>
                </a:solidFill>
              </a:defRPr>
            </a:lvl4pPr>
            <a:lvl5pPr>
              <a:buFontTx/>
              <a:buNone/>
              <a:defRPr sz="1600">
                <a:solidFill>
                  <a:schemeClr val="bg1"/>
                </a:solidFill>
              </a:defRPr>
            </a:lvl5pPr>
          </a:lstStyle>
          <a:p>
            <a:pPr lvl="0"/>
            <a:r>
              <a:rPr lang="en-GB"/>
              <a:t>xxx@ramboll.com</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DBF1796D-BAE2-47D4-AFCE-6FD0DD5B80B8}" type="datetime1">
              <a:rPr lang="en-GB" smtClean="0"/>
              <a:t>30/03/2021</a:t>
            </a:fld>
            <a:endParaRPr lang="en-GB" dirty="0"/>
          </a:p>
        </p:txBody>
      </p:sp>
      <p:pic>
        <p:nvPicPr>
          <p:cNvPr id="17" name="Picture 16">
            <a:extLst>
              <a:ext uri="{FF2B5EF4-FFF2-40B4-BE49-F238E27FC236}">
                <a16:creationId xmlns:a16="http://schemas.microsoft.com/office/drawing/2014/main" id="{649BD8C4-6612-438B-81F5-53DD9DF90E70}"/>
              </a:ext>
            </a:extLst>
          </p:cNvPr>
          <p:cNvPicPr>
            <a:picLocks noChangeAspect="1"/>
          </p:cNvPicPr>
          <p:nvPr userDrawn="1"/>
        </p:nvPicPr>
        <p:blipFill>
          <a:blip r:embed="rId2"/>
          <a:stretch>
            <a:fillRect/>
          </a:stretch>
        </p:blipFill>
        <p:spPr>
          <a:xfrm>
            <a:off x="798513" y="6159600"/>
            <a:ext cx="2826457" cy="255600"/>
          </a:xfrm>
          <a:prstGeom prst="rect">
            <a:avLst/>
          </a:prstGeom>
        </p:spPr>
      </p:pic>
    </p:spTree>
    <p:extLst>
      <p:ext uri="{BB962C8B-B14F-4D97-AF65-F5344CB8AC3E}">
        <p14:creationId xmlns:p14="http://schemas.microsoft.com/office/powerpoint/2010/main" val="32399226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pic>
        <p:nvPicPr>
          <p:cNvPr id="5" name="Picture 4">
            <a:extLst>
              <a:ext uri="{FF2B5EF4-FFF2-40B4-BE49-F238E27FC236}">
                <a16:creationId xmlns:a16="http://schemas.microsoft.com/office/drawing/2014/main" id="{550DA34D-CD01-4059-B449-4DCD238F6AE1}"/>
              </a:ext>
            </a:extLst>
          </p:cNvPr>
          <p:cNvPicPr>
            <a:picLocks noChangeAspect="1"/>
          </p:cNvPicPr>
          <p:nvPr userDrawn="1"/>
        </p:nvPicPr>
        <p:blipFill>
          <a:blip r:embed="rId2"/>
          <a:stretch>
            <a:fillRect/>
          </a:stretch>
        </p:blipFill>
        <p:spPr>
          <a:xfrm>
            <a:off x="0" y="1240"/>
            <a:ext cx="12190413" cy="6857108"/>
          </a:xfrm>
          <a:prstGeom prst="rect">
            <a:avLst/>
          </a:prstGeom>
        </p:spPr>
      </p:pic>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FE04E2AD-68D1-4D48-8746-19C1E193208D}" type="datetime1">
              <a:rPr lang="en-GB" smtClean="0"/>
              <a:t>30/03/2021</a:t>
            </a:fld>
            <a:endParaRPr lang="en-GB" dirty="0"/>
          </a:p>
        </p:txBody>
      </p:sp>
    </p:spTree>
    <p:extLst>
      <p:ext uri="{BB962C8B-B14F-4D97-AF65-F5344CB8AC3E}">
        <p14:creationId xmlns:p14="http://schemas.microsoft.com/office/powerpoint/2010/main" val="398269006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513" y="452543"/>
            <a:ext cx="7329487" cy="5255844"/>
          </a:xfrm>
        </p:spPr>
        <p:txBody>
          <a:bodyPr/>
          <a:lstStyle>
            <a:lvl1pPr>
              <a:defRPr sz="4800">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0D7BDD61-A774-4336-B865-7464C439D8DC}" type="datetime1">
              <a:rPr lang="en-GB" smtClean="0"/>
              <a:t>30/03/2021</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514" y="452543"/>
            <a:ext cx="4886324" cy="5255844"/>
          </a:xfrm>
        </p:spPr>
        <p:txBody>
          <a:bodyPr/>
          <a:lstStyle>
            <a:lvl1pPr>
              <a:defRPr>
                <a:solidFill>
                  <a:schemeClr val="bg1"/>
                </a:solidFill>
              </a:defRPr>
            </a:lvl1pPr>
          </a:lstStyle>
          <a:p>
            <a:r>
              <a:rPr lang="en-GB" dirty="0"/>
              <a:t>Breaker text</a:t>
            </a:r>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D64892CF-1B5C-46EE-843A-61E78E5A3880}" type="datetime1">
              <a:rPr lang="en-GB" smtClean="0"/>
              <a:t>30/03/2021</a:t>
            </a:fld>
            <a:endParaRPr lang="en-GB" dirty="0"/>
          </a:p>
        </p:txBody>
      </p:sp>
    </p:spTree>
    <p:extLst>
      <p:ext uri="{BB962C8B-B14F-4D97-AF65-F5344CB8AC3E}">
        <p14:creationId xmlns:p14="http://schemas.microsoft.com/office/powerpoint/2010/main" val="209027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0" y="0"/>
            <a:ext cx="12190413" cy="68595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lang="en-GB" noProof="0" dirty="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514" y="453600"/>
            <a:ext cx="10588624" cy="748800"/>
          </a:xfrm>
        </p:spPr>
        <p:txBody>
          <a:bodyPr/>
          <a:lstStyle>
            <a:lvl1pPr>
              <a:defRPr>
                <a:solidFill>
                  <a:schemeClr val="bg1"/>
                </a:solidFill>
              </a:defRPr>
            </a:lvl1pPr>
          </a:lstStyle>
          <a:p>
            <a:r>
              <a:rPr lang="en-US"/>
              <a:t>Click to edit Master title style</a:t>
            </a:r>
            <a:endParaRPr lang="en-GB" dirty="0"/>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513" y="1633538"/>
            <a:ext cx="10588625" cy="4087812"/>
          </a:xfrm>
        </p:spPr>
        <p:txBody>
          <a:bodyPr/>
          <a:lstStyle>
            <a:lvl1pPr marL="361950" indent="-361950">
              <a:buFont typeface="+mj-lt"/>
              <a:buAutoNum type="arabicPeriod"/>
              <a:defRPr sz="1400" b="1" cap="all" baseline="0">
                <a:solidFill>
                  <a:schemeClr val="bg1"/>
                </a:solidFill>
              </a:defRPr>
            </a:lvl1pPr>
            <a:lvl2pPr marL="627063" indent="-265113">
              <a:defRPr sz="1400"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SD_FLD_DocumentDate"/>
          <p:cNvSpPr txBox="1"/>
          <p:nvPr userDrawn="1"/>
        </p:nvSpPr>
        <p:spPr bwMode="auto">
          <a:xfrm>
            <a:off x="6092207" y="6281954"/>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2207" y="6129519"/>
            <a:ext cx="5260115" cy="158437"/>
          </a:xfrm>
          <a:prstGeom prst="rect">
            <a:avLst/>
          </a:prstGeom>
          <a:noFill/>
          <a:ln w="9525">
            <a:noFill/>
            <a:miter lim="800000"/>
            <a:headEnd/>
            <a:tailEnd/>
          </a:ln>
          <a:effectLst/>
        </p:spPr>
        <p:txBody>
          <a:bodyPr vert="horz" wrap="square" lIns="35999" tIns="0" rIns="0" bIns="0" numCol="1" rtlCol="0" anchor="ctr" anchorCtr="0" compatLnSpc="1">
            <a:prstTxWarp prst="textNoShape">
              <a:avLst/>
            </a:prstTxWarp>
            <a:noAutofit/>
          </a:bodyPr>
          <a:lstStyle/>
          <a:p>
            <a:pPr marL="0" marR="0" indent="0" algn="r" defTabSz="457189" rtl="0" eaLnBrk="0" fontAlgn="base" latinLnBrk="0" hangingPunct="0">
              <a:lnSpc>
                <a:spcPct val="100000"/>
              </a:lnSpc>
              <a:spcBef>
                <a:spcPts val="480"/>
              </a:spcBef>
              <a:spcAft>
                <a:spcPts val="0"/>
              </a:spcAft>
              <a:buClrTx/>
              <a:buSzTx/>
              <a:tabLst/>
            </a:pPr>
            <a:endParaRPr kumimoji="0" lang="en-GB" sz="800" b="0" i="0" u="none" strike="noStrike" kern="1200" cap="all" spc="0" normalizeH="0" baseline="0" noProof="0" dirty="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a:t>
            </a:fld>
            <a:endParaRPr lang="en-GB" dirty="0"/>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513" y="6159600"/>
            <a:ext cx="1219200" cy="25717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solidFill>
                  <a:schemeClr val="bg1"/>
                </a:solidFill>
              </a:defRPr>
            </a:lvl1pPr>
          </a:lstStyle>
          <a:p>
            <a:pPr algn="r"/>
            <a:endParaRPr lang="en-GB" dirty="0"/>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bg1"/>
                </a:solidFill>
              </a:defRPr>
            </a:lvl1pPr>
          </a:lstStyle>
          <a:p>
            <a:pPr algn="r"/>
            <a:fld id="{E6B0F191-EFA6-491E-9DA6-1E843F3F14DA}" type="datetime1">
              <a:rPr lang="en-GB" smtClean="0"/>
              <a:t>30/03/2021</a:t>
            </a:fld>
            <a:endParaRPr lang="en-GB" dirty="0"/>
          </a:p>
        </p:txBody>
      </p:sp>
    </p:spTree>
    <p:extLst>
      <p:ext uri="{BB962C8B-B14F-4D97-AF65-F5344CB8AC3E}">
        <p14:creationId xmlns:p14="http://schemas.microsoft.com/office/powerpoint/2010/main" val="131220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514" y="453600"/>
            <a:ext cx="10588624" cy="748800"/>
          </a:xfrm>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98512" y="1645033"/>
            <a:ext cx="105886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409EC7C3-7C7C-4FDE-A7AE-8DE27AA1AB98}" type="datetime1">
              <a:rPr lang="en-GB" smtClean="0"/>
              <a:t>30/03/2021</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886325"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499224" y="1645032"/>
            <a:ext cx="4887913" cy="4063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7F67904E-271C-4871-BFD0-31DA386CF9AB}" type="datetime1">
              <a:rPr lang="en-GB" smtClean="0"/>
              <a:t>30/03/2021</a:t>
            </a:fld>
            <a:endParaRPr lang="en-GB" dirty="0"/>
          </a:p>
        </p:txBody>
      </p:sp>
    </p:spTree>
    <p:extLst>
      <p:ext uri="{BB962C8B-B14F-4D97-AF65-F5344CB8AC3E}">
        <p14:creationId xmlns:p14="http://schemas.microsoft.com/office/powerpoint/2010/main" val="160108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512" y="452543"/>
            <a:ext cx="10588625" cy="748800"/>
          </a:xfrm>
        </p:spPr>
        <p:txBody>
          <a:bodyPr/>
          <a:lstStyle/>
          <a:p>
            <a:r>
              <a:rPr lang="en-US"/>
              <a:t>Click to edit Master title style</a:t>
            </a:r>
            <a:endParaRPr lang="en-GB" dirty="0"/>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513" y="1645033"/>
            <a:ext cx="4071937" cy="4063354"/>
          </a:xfrm>
        </p:spPr>
        <p:txBody>
          <a:bodyPr/>
          <a:lstStyle>
            <a:lvl5pPr>
              <a:defRPr spc="-100" baseline="0"/>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4838" y="1645032"/>
            <a:ext cx="5702300" cy="4063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Slide Number Placeholder 1"/>
          <p:cNvSpPr>
            <a:spLocks noGrp="1"/>
          </p:cNvSpPr>
          <p:nvPr>
            <p:ph type="sldNum" sz="quarter" idx="10"/>
          </p:nvPr>
        </p:nvSpPr>
        <p:spPr/>
        <p:txBody>
          <a:bodyPr/>
          <a:lstStyle/>
          <a:p>
            <a:fld id="{31421AFA-3AE7-4CEA-BC9B-447859BED57B}" type="slidenum">
              <a:rPr lang="en-GB" smtClean="0"/>
              <a:pPr/>
              <a:t>‹#›</a:t>
            </a:fld>
            <a:endParaRPr lang="en-GB" dirty="0"/>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288" y="6281956"/>
            <a:ext cx="8143876"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A90FF074-2D72-4A88-BEBF-F04ADF267EDD}" type="datetime1">
              <a:rPr lang="en-GB" smtClean="0"/>
              <a:t>30/03/2021</a:t>
            </a:fld>
            <a:endParaRPr lang="en-GB" dirty="0"/>
          </a:p>
        </p:txBody>
      </p:sp>
    </p:spTree>
    <p:extLst>
      <p:ext uri="{BB962C8B-B14F-4D97-AF65-F5344CB8AC3E}">
        <p14:creationId xmlns:p14="http://schemas.microsoft.com/office/powerpoint/2010/main" val="273411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98513" y="312840"/>
            <a:ext cx="10588625" cy="748800"/>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dirty="0"/>
              <a:t>Presentation title</a:t>
            </a:r>
            <a:br>
              <a:rPr lang="en-GB" noProof="0" dirty="0"/>
            </a:br>
            <a:r>
              <a:rPr lang="en-GB" noProof="0" dirty="0"/>
              <a:t>(in cyan)</a:t>
            </a:r>
          </a:p>
        </p:txBody>
      </p:sp>
      <p:sp>
        <p:nvSpPr>
          <p:cNvPr id="6" name="Slide Number Placeholder 5"/>
          <p:cNvSpPr>
            <a:spLocks noGrp="1"/>
          </p:cNvSpPr>
          <p:nvPr>
            <p:ph type="sldNum" sz="quarter" idx="4"/>
          </p:nvPr>
        </p:nvSpPr>
        <p:spPr>
          <a:xfrm>
            <a:off x="10907200" y="6282000"/>
            <a:ext cx="479938" cy="155611"/>
          </a:xfrm>
          <a:prstGeom prst="rect">
            <a:avLst/>
          </a:prstGeom>
        </p:spPr>
        <p:txBody>
          <a:bodyPr vert="horz" wrap="square" lIns="0" tIns="0" rIns="0" bIns="0" numCol="1" anchor="ctr" anchorCtr="0" compatLnSpc="1">
            <a:prstTxWarp prst="textNoShape">
              <a:avLst/>
            </a:prstTxWarp>
          </a:bodyPr>
          <a:lstStyle>
            <a:lvl1pPr algn="r">
              <a:defRPr sz="800" b="0" baseline="0"/>
            </a:lvl1pPr>
          </a:lstStyle>
          <a:p>
            <a:fld id="{31421AFA-3AE7-4CEA-BC9B-447859BED57B}" type="slidenum">
              <a:rPr lang="en-GB" smtClean="0"/>
              <a:pPr/>
              <a:t>‹#›</a:t>
            </a:fld>
            <a:endParaRPr lang="en-GB" dirty="0"/>
          </a:p>
        </p:txBody>
      </p:sp>
      <p:sp>
        <p:nvSpPr>
          <p:cNvPr id="1031" name="Rectangle 7"/>
          <p:cNvSpPr>
            <a:spLocks noGrp="1" noChangeArrowheads="1"/>
          </p:cNvSpPr>
          <p:nvPr>
            <p:ph type="body" idx="1"/>
          </p:nvPr>
        </p:nvSpPr>
        <p:spPr bwMode="auto">
          <a:xfrm>
            <a:off x="798512" y="1648207"/>
            <a:ext cx="10588625" cy="406017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4 No bullet text 18</a:t>
            </a:r>
          </a:p>
          <a:p>
            <a:pPr lvl="4"/>
            <a:r>
              <a:rPr lang="en-GB" noProof="0" dirty="0"/>
              <a:t>5 </a:t>
            </a:r>
            <a:r>
              <a:rPr lang="en-GB" noProof="0" dirty="0" err="1"/>
              <a:t>Megaheader</a:t>
            </a:r>
            <a:r>
              <a:rPr lang="en-GB" noProof="0" dirty="0"/>
              <a:t> caps 48</a:t>
            </a:r>
          </a:p>
          <a:p>
            <a:pPr lvl="5"/>
            <a:r>
              <a:rPr lang="en-GB" noProof="0" dirty="0"/>
              <a:t>6 Header caps 18</a:t>
            </a:r>
          </a:p>
          <a:p>
            <a:pPr lvl="6"/>
            <a:r>
              <a:rPr lang="en-GB" noProof="0" dirty="0"/>
              <a:t>7 Text 18</a:t>
            </a:r>
          </a:p>
          <a:p>
            <a:pPr lvl="7"/>
            <a:r>
              <a:rPr lang="en-GB" noProof="0" dirty="0"/>
              <a:t>8 Number 16</a:t>
            </a:r>
          </a:p>
          <a:p>
            <a:pPr lvl="8"/>
            <a:r>
              <a:rPr lang="en-GB" noProof="0" dirty="0"/>
              <a:t>9 Letter 16</a:t>
            </a:r>
          </a:p>
          <a:p>
            <a:pPr lvl="8"/>
            <a:endParaRPr lang="en-GB" noProof="0" dirty="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062" y="6281956"/>
            <a:ext cx="6515101" cy="155656"/>
          </a:xfrm>
          <a:prstGeom prst="rect">
            <a:avLst/>
          </a:prstGeom>
        </p:spPr>
        <p:txBody>
          <a:bodyPr vert="horz" wrap="square" lIns="0" tIns="0" rIns="0" bIns="0" numCol="1" anchor="ctr" anchorCtr="0" compatLnSpc="1">
            <a:prstTxWarp prst="textNoShape">
              <a:avLst/>
            </a:prstTxWarp>
          </a:bodyPr>
          <a:lstStyle>
            <a:lvl1pPr>
              <a:defRPr lang="en-GB" sz="800" baseline="0"/>
            </a:lvl1pPr>
          </a:lstStyle>
          <a:p>
            <a:pPr algn="r"/>
            <a:endParaRPr lang="en-GB" dirty="0"/>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2289" y="6142932"/>
            <a:ext cx="704849" cy="122355"/>
          </a:xfrm>
          <a:prstGeom prst="rect">
            <a:avLst/>
          </a:prstGeom>
        </p:spPr>
        <p:txBody>
          <a:bodyPr vert="horz" wrap="square" lIns="0" tIns="0" rIns="0" bIns="0" numCol="1" anchor="ctr" anchorCtr="0" compatLnSpc="1">
            <a:prstTxWarp prst="textNoShape">
              <a:avLst/>
            </a:prstTxWarp>
          </a:bodyPr>
          <a:lstStyle>
            <a:lvl1pPr>
              <a:defRPr lang="en-GB" sz="800" smtClean="0">
                <a:solidFill>
                  <a:schemeClr val="tx1"/>
                </a:solidFill>
              </a:defRPr>
            </a:lvl1pPr>
          </a:lstStyle>
          <a:p>
            <a:pPr algn="r"/>
            <a:fld id="{657A59CD-E76D-44BC-A627-AC16E32B7D86}" type="datetime1">
              <a:rPr lang="en-GB" smtClean="0"/>
              <a:t>30/03/2021</a:t>
            </a:fld>
            <a:endParaRPr lang="da-DK" dirty="0"/>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094" y="522206"/>
            <a:ext cx="1796791" cy="2907588"/>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1"/>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8" cy="850990"/>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12700" marR="0" indent="-25400" algn="l" defTabSz="457200" rtl="0" eaLnBrk="0" fontAlgn="base" latinLnBrk="0" hangingPunct="0">
                  <a:spcBef>
                    <a:spcPct val="0"/>
                  </a:spcBef>
                  <a:spcAft>
                    <a:spcPts val="600"/>
                  </a:spcAft>
                  <a:buClrTx/>
                  <a:buSzTx/>
                  <a:tabLst/>
                </a:pP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LIST LEVELS (BULLET LEVELS) </a:t>
                </a: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b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br>
                <a:r>
                  <a:rPr kumimoji="0" lang="en-GB" sz="700" b="0" i="0" u="none" strike="noStrike" kern="1200" cap="none" spc="0" normalizeH="0" baseline="0" noProof="0" dirty="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2"/>
            <a:stretch>
              <a:fillRect/>
            </a:stretch>
          </p:blipFill>
          <p:spPr>
            <a:xfrm>
              <a:off x="-1884053" y="1200637"/>
              <a:ext cx="1418614" cy="1444137"/>
            </a:xfrm>
            <a:prstGeom prst="rect">
              <a:avLst/>
            </a:prstGeom>
          </p:spPr>
        </p:pic>
      </p:grpSp>
      <p:pic>
        <p:nvPicPr>
          <p:cNvPr id="25" name="Picture 24">
            <a:extLst>
              <a:ext uri="{FF2B5EF4-FFF2-40B4-BE49-F238E27FC236}">
                <a16:creationId xmlns:a16="http://schemas.microsoft.com/office/drawing/2014/main" id="{038C835D-7A3F-4157-850A-1556A9D8479F}"/>
              </a:ext>
            </a:extLst>
          </p:cNvPr>
          <p:cNvPicPr>
            <a:picLocks noChangeAspect="1"/>
          </p:cNvPicPr>
          <p:nvPr userDrawn="1"/>
        </p:nvPicPr>
        <p:blipFill>
          <a:blip r:embed="rId43"/>
          <a:stretch>
            <a:fillRect/>
          </a:stretch>
        </p:blipFill>
        <p:spPr>
          <a:xfrm>
            <a:off x="798513" y="6159600"/>
            <a:ext cx="2826458" cy="255600"/>
          </a:xfrm>
          <a:prstGeom prst="rect">
            <a:avLst/>
          </a:prstGeom>
        </p:spPr>
      </p:pic>
      <p:sp>
        <p:nvSpPr>
          <p:cNvPr id="23" name="Rectangle 22">
            <a:extLst>
              <a:ext uri="{FF2B5EF4-FFF2-40B4-BE49-F238E27FC236}">
                <a16:creationId xmlns:a16="http://schemas.microsoft.com/office/drawing/2014/main" id="{6515BF35-693E-4749-821E-5148CED147C8}"/>
              </a:ext>
            </a:extLst>
          </p:cNvPr>
          <p:cNvSpPr/>
          <p:nvPr userDrawn="1"/>
        </p:nvSpPr>
        <p:spPr>
          <a:xfrm>
            <a:off x="2051824" y="6142932"/>
            <a:ext cx="1573147" cy="2722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34" r:id="rId2"/>
    <p:sldLayoutId id="2147483797" r:id="rId3"/>
    <p:sldLayoutId id="2147483748" r:id="rId4"/>
    <p:sldLayoutId id="2147483788" r:id="rId5"/>
    <p:sldLayoutId id="2147483798" r:id="rId6"/>
    <p:sldLayoutId id="2147483737" r:id="rId7"/>
    <p:sldLayoutId id="2147483791" r:id="rId8"/>
    <p:sldLayoutId id="2147483770" r:id="rId9"/>
    <p:sldLayoutId id="2147483792" r:id="rId10"/>
    <p:sldLayoutId id="2147483793" r:id="rId11"/>
    <p:sldLayoutId id="2147483771" r:id="rId12"/>
    <p:sldLayoutId id="2147483795" r:id="rId13"/>
    <p:sldLayoutId id="2147483794" r:id="rId14"/>
    <p:sldLayoutId id="2147483768" r:id="rId15"/>
    <p:sldLayoutId id="2147483773" r:id="rId16"/>
    <p:sldLayoutId id="2147483769" r:id="rId17"/>
    <p:sldLayoutId id="2147483772" r:id="rId18"/>
    <p:sldLayoutId id="2147483774" r:id="rId19"/>
    <p:sldLayoutId id="2147483775" r:id="rId20"/>
    <p:sldLayoutId id="2147483776" r:id="rId21"/>
    <p:sldLayoutId id="2147483796" r:id="rId22"/>
    <p:sldLayoutId id="2147483777" r:id="rId23"/>
    <p:sldLayoutId id="2147483783" r:id="rId24"/>
    <p:sldLayoutId id="2147483782" r:id="rId25"/>
    <p:sldLayoutId id="2147483781" r:id="rId26"/>
    <p:sldLayoutId id="2147483780" r:id="rId27"/>
    <p:sldLayoutId id="2147483779" r:id="rId28"/>
    <p:sldLayoutId id="2147483784" r:id="rId29"/>
    <p:sldLayoutId id="2147483778" r:id="rId30"/>
    <p:sldLayoutId id="2147483785" r:id="rId31"/>
    <p:sldLayoutId id="2147483749" r:id="rId32"/>
    <p:sldLayoutId id="2147483746" r:id="rId33"/>
    <p:sldLayoutId id="2147483787" r:id="rId34"/>
    <p:sldLayoutId id="2147483738" r:id="rId35"/>
    <p:sldLayoutId id="2147483747" r:id="rId36"/>
    <p:sldLayoutId id="2147483799" r:id="rId37"/>
    <p:sldLayoutId id="2147483790" r:id="rId38"/>
    <p:sldLayoutId id="2147483767" r:id="rId39"/>
  </p:sldLayoutIdLst>
  <p:hf hdr="0" ftr="0" dt="0"/>
  <p:txStyles>
    <p:titleStyle>
      <a:lvl1pPr algn="l" defTabSz="457189" rtl="0" eaLnBrk="1" fontAlgn="base" hangingPunct="1">
        <a:spcBef>
          <a:spcPct val="0"/>
        </a:spcBef>
        <a:spcAft>
          <a:spcPct val="0"/>
        </a:spcAft>
        <a:defRPr sz="2400" b="1" kern="1200" cap="all" spc="-50" baseline="0">
          <a:solidFill>
            <a:schemeClr val="tx2"/>
          </a:solidFill>
          <a:latin typeface="Verdana"/>
          <a:ea typeface="Verdana" pitchFamily="34" charset="0"/>
          <a:cs typeface="Verdana" pitchFamily="34" charset="0"/>
        </a:defRPr>
      </a:lvl1pPr>
      <a:lvl2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189"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377"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566"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754"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p:titleStyle>
    <p:bodyStyle>
      <a:lvl1pPr marL="252000" indent="-252000" algn="l" defTabSz="457189" rtl="0" eaLnBrk="1" fontAlgn="base" hangingPunct="1">
        <a:lnSpc>
          <a:spcPct val="100000"/>
        </a:lnSpc>
        <a:spcBef>
          <a:spcPct val="0"/>
        </a:spcBef>
        <a:spcAft>
          <a:spcPts val="1200"/>
        </a:spcAft>
        <a:buFont typeface="Verdana" pitchFamily="34" charset="0"/>
        <a:buChar char="•"/>
        <a:defRPr kern="1200" spc="-50" baseline="0">
          <a:solidFill>
            <a:schemeClr val="tx1"/>
          </a:solidFill>
          <a:latin typeface="Verdana"/>
          <a:ea typeface="Verdana" pitchFamily="34" charset="0"/>
          <a:cs typeface="Verdana" pitchFamily="34" charset="0"/>
        </a:defRPr>
      </a:lvl1pPr>
      <a:lvl2pPr marL="648000" indent="-252000" algn="l" defTabSz="457189" rtl="0" eaLnBrk="1" fontAlgn="base" hangingPunct="1">
        <a:lnSpc>
          <a:spcPct val="100000"/>
        </a:lnSpc>
        <a:spcBef>
          <a:spcPct val="0"/>
        </a:spcBef>
        <a:spcAft>
          <a:spcPts val="1200"/>
        </a:spcAft>
        <a:buFont typeface="Verdana" pitchFamily="34" charset="0"/>
        <a:buChar char="•"/>
        <a:defRPr sz="1600" kern="1200" spc="-50" baseline="0">
          <a:solidFill>
            <a:schemeClr val="tx1"/>
          </a:solidFill>
          <a:latin typeface="Verdana"/>
          <a:ea typeface="Verdana" pitchFamily="34" charset="0"/>
          <a:cs typeface="+mn-cs"/>
        </a:defRPr>
      </a:lvl2pPr>
      <a:lvl3pPr marL="979200" indent="-252000" algn="l" defTabSz="457189" rtl="0" eaLnBrk="1" fontAlgn="base" hangingPunct="1">
        <a:lnSpc>
          <a:spcPct val="100000"/>
        </a:lnSpc>
        <a:spcBef>
          <a:spcPct val="0"/>
        </a:spcBef>
        <a:spcAft>
          <a:spcPts val="1200"/>
        </a:spcAft>
        <a:buFont typeface="Verdana" pitchFamily="34" charset="0"/>
        <a:buChar char="•"/>
        <a:defRPr sz="1400" kern="1200" spc="-50" baseline="0">
          <a:solidFill>
            <a:schemeClr val="tx1"/>
          </a:solidFill>
          <a:latin typeface="Verdana"/>
          <a:ea typeface="Verdana" pitchFamily="34" charset="0"/>
          <a:cs typeface="+mn-cs"/>
        </a:defRPr>
      </a:lvl3pPr>
      <a:lvl4pPr marL="0" indent="0" algn="l" defTabSz="457189" rtl="0" eaLnBrk="1" fontAlgn="base" hangingPunct="1">
        <a:lnSpc>
          <a:spcPct val="100000"/>
        </a:lnSpc>
        <a:spcBef>
          <a:spcPct val="0"/>
        </a:spcBef>
        <a:spcAft>
          <a:spcPts val="1200"/>
        </a:spcAft>
        <a:buFont typeface="Arial" panose="020B0604020202020204" pitchFamily="34" charset="0"/>
        <a:buChar char="​"/>
        <a:defRPr sz="1800" kern="1200" spc="-50" baseline="0">
          <a:solidFill>
            <a:schemeClr val="tx1"/>
          </a:solidFill>
          <a:latin typeface="Verdana"/>
          <a:ea typeface="Verdana" pitchFamily="34" charset="0"/>
          <a:cs typeface="+mn-cs"/>
        </a:defRPr>
      </a:lvl4pPr>
      <a:lvl5pPr marL="0" indent="0" algn="l" defTabSz="457189" rtl="0" eaLnBrk="1" fontAlgn="base" hangingPunct="1">
        <a:lnSpc>
          <a:spcPct val="80000"/>
        </a:lnSpc>
        <a:spcBef>
          <a:spcPct val="0"/>
        </a:spcBef>
        <a:spcAft>
          <a:spcPts val="1200"/>
        </a:spcAft>
        <a:buFont typeface="Arial" panose="020B0604020202020204" pitchFamily="34" charset="0"/>
        <a:buChar char="​"/>
        <a:defRPr sz="4800" b="1" kern="1200" cap="all" spc="-100" baseline="0">
          <a:solidFill>
            <a:schemeClr val="tx1"/>
          </a:solidFill>
          <a:latin typeface="Verdana"/>
          <a:ea typeface="Verdana" pitchFamily="34" charset="0"/>
          <a:cs typeface="+mn-cs"/>
        </a:defRPr>
      </a:lvl5pPr>
      <a:lvl6pPr marL="0" indent="0" algn="l" defTabSz="457189" rtl="0" eaLnBrk="1" latinLnBrk="0" hangingPunct="1">
        <a:spcBef>
          <a:spcPts val="0"/>
        </a:spcBef>
        <a:spcAft>
          <a:spcPts val="600"/>
        </a:spcAft>
        <a:buClr>
          <a:schemeClr val="tx2"/>
        </a:buClr>
        <a:buFont typeface="Arial" panose="020B0604020202020204" pitchFamily="34" charset="0"/>
        <a:buChar char="​"/>
        <a:defRPr sz="1800" b="1" kern="1200" cap="all" spc="-50" baseline="0">
          <a:solidFill>
            <a:schemeClr val="tx2"/>
          </a:solidFill>
          <a:latin typeface="+mn-lt"/>
          <a:ea typeface="+mn-ea"/>
          <a:cs typeface="+mn-cs"/>
        </a:defRPr>
      </a:lvl6pPr>
      <a:lvl7pPr marL="0" indent="0" algn="l" defTabSz="457189" rtl="0" eaLnBrk="1" latinLnBrk="0" hangingPunct="1">
        <a:spcBef>
          <a:spcPts val="0"/>
        </a:spcBef>
        <a:spcAft>
          <a:spcPts val="1200"/>
        </a:spcAft>
        <a:buFont typeface="Arial" panose="020B0604020202020204" pitchFamily="34" charset="0"/>
        <a:buChar char="​"/>
        <a:defRPr sz="1800" i="0" kern="1200" spc="-50">
          <a:solidFill>
            <a:schemeClr val="bg2"/>
          </a:solidFill>
          <a:latin typeface="+mn-lt"/>
          <a:ea typeface="+mn-ea"/>
          <a:cs typeface="+mn-cs"/>
        </a:defRPr>
      </a:lvl7pPr>
      <a:lvl8pPr marL="648000" indent="-252000" algn="l" defTabSz="457189" rtl="0" eaLnBrk="1" latinLnBrk="0" hangingPunct="1">
        <a:spcBef>
          <a:spcPts val="0"/>
        </a:spcBef>
        <a:spcAft>
          <a:spcPts val="1200"/>
        </a:spcAft>
        <a:buClr>
          <a:schemeClr val="bg2"/>
        </a:buClr>
        <a:buFont typeface="+mj-lt"/>
        <a:buAutoNum type="arabicPeriod"/>
        <a:defRPr sz="1600" kern="1200" spc="-50">
          <a:solidFill>
            <a:schemeClr val="tx1"/>
          </a:solidFill>
          <a:latin typeface="+mn-lt"/>
          <a:ea typeface="+mn-ea"/>
          <a:cs typeface="+mn-cs"/>
        </a:defRPr>
      </a:lvl8pPr>
      <a:lvl9pPr marL="648000" indent="-252000" algn="l" defTabSz="457189" rtl="0" eaLnBrk="1" latinLnBrk="0" hangingPunct="1">
        <a:spcBef>
          <a:spcPts val="0"/>
        </a:spcBef>
        <a:spcAft>
          <a:spcPts val="1200"/>
        </a:spcAft>
        <a:buClr>
          <a:schemeClr val="bg2"/>
        </a:buClr>
        <a:buFont typeface="+mj-lt"/>
        <a:buAutoNum type="alphaUcPeriod"/>
        <a:defRPr sz="1600" kern="1200" spc="-50">
          <a:solidFill>
            <a:schemeClr val="tx1"/>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9" userDrawn="1">
          <p15:clr>
            <a:srgbClr val="F26B43"/>
          </p15:clr>
        </p15:guide>
        <p15:guide id="2" pos="7173" userDrawn="1">
          <p15:clr>
            <a:srgbClr val="F26B43"/>
          </p15:clr>
        </p15:guide>
        <p15:guide id="3" orient="horz" pos="1036" userDrawn="1">
          <p15:clr>
            <a:srgbClr val="F26B43"/>
          </p15:clr>
        </p15:guide>
        <p15:guide id="4" orient="horz" pos="3595" userDrawn="1">
          <p15:clr>
            <a:srgbClr val="F26B43"/>
          </p15:clr>
        </p15:guide>
        <p15:guide id="5" pos="6146" userDrawn="1">
          <p15:clr>
            <a:srgbClr val="F26B43"/>
          </p15:clr>
        </p15:guide>
        <p15:guide id="6" pos="5633" userDrawn="1">
          <p15:clr>
            <a:srgbClr val="F26B43"/>
          </p15:clr>
        </p15:guide>
        <p15:guide id="7" pos="5120" userDrawn="1">
          <p15:clr>
            <a:srgbClr val="F26B43"/>
          </p15:clr>
        </p15:guide>
        <p15:guide id="8" pos="4607" userDrawn="1">
          <p15:clr>
            <a:srgbClr val="F26B43"/>
          </p15:clr>
        </p15:guide>
        <p15:guide id="9" pos="4094" userDrawn="1">
          <p15:clr>
            <a:srgbClr val="F26B43"/>
          </p15:clr>
        </p15:guide>
        <p15:guide id="10" pos="3581" userDrawn="1">
          <p15:clr>
            <a:srgbClr val="F26B43"/>
          </p15:clr>
        </p15:guide>
        <p15:guide id="11" pos="3068" userDrawn="1">
          <p15:clr>
            <a:srgbClr val="F26B43"/>
          </p15:clr>
        </p15:guide>
        <p15:guide id="12" pos="2555" userDrawn="1">
          <p15:clr>
            <a:srgbClr val="F26B43"/>
          </p15:clr>
        </p15:guide>
        <p15:guide id="13" pos="2042" userDrawn="1">
          <p15:clr>
            <a:srgbClr val="F26B43"/>
          </p15:clr>
        </p15:guide>
        <p15:guide id="14" pos="1529" userDrawn="1">
          <p15:clr>
            <a:srgbClr val="F26B43"/>
          </p15:clr>
        </p15:guide>
        <p15:guide id="15" pos="1016" userDrawn="1">
          <p15:clr>
            <a:srgbClr val="F26B43"/>
          </p15:clr>
        </p15:guide>
        <p15:guide id="16" pos="5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D_PresentationTitle">
            <a:extLst>
              <a:ext uri="{FF2B5EF4-FFF2-40B4-BE49-F238E27FC236}">
                <a16:creationId xmlns:a16="http://schemas.microsoft.com/office/drawing/2014/main" id="{762559F4-64D2-4777-B4A2-5B4FAFFDC7DB}"/>
              </a:ext>
            </a:extLst>
          </p:cNvPr>
          <p:cNvSpPr>
            <a:spLocks noGrp="1"/>
          </p:cNvSpPr>
          <p:nvPr>
            <p:ph type="ctrTitle"/>
          </p:nvPr>
        </p:nvSpPr>
        <p:spPr/>
        <p:txBody>
          <a:bodyPr/>
          <a:lstStyle/>
          <a:p>
            <a:r>
              <a:rPr lang="en-GB" sz="4000" dirty="0"/>
              <a:t>State-Specific Source Group Visibility Contributions</a:t>
            </a:r>
          </a:p>
        </p:txBody>
      </p:sp>
      <p:sp>
        <p:nvSpPr>
          <p:cNvPr id="3" name="FLD_PresentationTitle_2">
            <a:extLst>
              <a:ext uri="{FF2B5EF4-FFF2-40B4-BE49-F238E27FC236}">
                <a16:creationId xmlns:a16="http://schemas.microsoft.com/office/drawing/2014/main" id="{2264CFE6-C3E4-4051-923B-0978D381C4F7}"/>
              </a:ext>
            </a:extLst>
          </p:cNvPr>
          <p:cNvSpPr>
            <a:spLocks noGrp="1"/>
          </p:cNvSpPr>
          <p:nvPr>
            <p:ph type="subTitle" sz="quarter" idx="1"/>
          </p:nvPr>
        </p:nvSpPr>
        <p:spPr>
          <a:xfrm>
            <a:off x="798512" y="1749292"/>
            <a:ext cx="10650698" cy="2297922"/>
          </a:xfrm>
        </p:spPr>
        <p:txBody>
          <a:bodyPr/>
          <a:lstStyle/>
          <a:p>
            <a:r>
              <a:rPr lang="en-GB" sz="3600" cap="none" dirty="0"/>
              <a:t>Methodology for 2028OTBa2 State-Specific Source Group Visibility Source Apportionment Modeling</a:t>
            </a:r>
          </a:p>
        </p:txBody>
      </p:sp>
      <p:sp>
        <p:nvSpPr>
          <p:cNvPr id="4" name="FLD_PresentationSubtitle">
            <a:extLst>
              <a:ext uri="{FF2B5EF4-FFF2-40B4-BE49-F238E27FC236}">
                <a16:creationId xmlns:a16="http://schemas.microsoft.com/office/drawing/2014/main" id="{AE283122-DAAA-4E85-87A4-5FF46F4B8ACF}"/>
              </a:ext>
            </a:extLst>
          </p:cNvPr>
          <p:cNvSpPr>
            <a:spLocks noGrp="1"/>
          </p:cNvSpPr>
          <p:nvPr>
            <p:ph type="body" sz="quarter" idx="11"/>
          </p:nvPr>
        </p:nvSpPr>
        <p:spPr>
          <a:xfrm>
            <a:off x="798513" y="4373217"/>
            <a:ext cx="8136879" cy="1731143"/>
          </a:xfrm>
        </p:spPr>
        <p:txBody>
          <a:bodyPr/>
          <a:lstStyle/>
          <a:p>
            <a:pPr>
              <a:spcAft>
                <a:spcPts val="600"/>
              </a:spcAft>
            </a:pPr>
            <a:r>
              <a:rPr lang="en-GB" sz="2800" dirty="0"/>
              <a:t>Ramboll</a:t>
            </a:r>
          </a:p>
          <a:p>
            <a:pPr>
              <a:spcAft>
                <a:spcPts val="600"/>
              </a:spcAft>
            </a:pPr>
            <a:r>
              <a:rPr lang="en-GB" sz="2800" dirty="0"/>
              <a:t>WRAP Regional Haze Results Meeting #8</a:t>
            </a:r>
          </a:p>
          <a:p>
            <a:r>
              <a:rPr lang="en-GB" sz="2800" dirty="0"/>
              <a:t>April 1, 2021</a:t>
            </a:r>
          </a:p>
        </p:txBody>
      </p:sp>
    </p:spTree>
    <p:extLst>
      <p:ext uri="{BB962C8B-B14F-4D97-AF65-F5344CB8AC3E}">
        <p14:creationId xmlns:p14="http://schemas.microsoft.com/office/powerpoint/2010/main" val="379256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ADD51-A312-420F-9355-38CBA44860BA}"/>
              </a:ext>
            </a:extLst>
          </p:cNvPr>
          <p:cNvSpPr>
            <a:spLocks noGrp="1"/>
          </p:cNvSpPr>
          <p:nvPr>
            <p:ph type="title"/>
          </p:nvPr>
        </p:nvSpPr>
        <p:spPr/>
        <p:txBody>
          <a:bodyPr/>
          <a:lstStyle/>
          <a:p>
            <a:r>
              <a:rPr lang="en-US" cap="none" dirty="0"/>
              <a:t>2028OTBa Source Group Source Apportionment Displays</a:t>
            </a:r>
          </a:p>
        </p:txBody>
      </p:sp>
      <p:sp>
        <p:nvSpPr>
          <p:cNvPr id="3" name="Content Placeholder 2">
            <a:extLst>
              <a:ext uri="{FF2B5EF4-FFF2-40B4-BE49-F238E27FC236}">
                <a16:creationId xmlns:a16="http://schemas.microsoft.com/office/drawing/2014/main" id="{3F75B306-0DB9-46E4-AE65-D7E03425283B}"/>
              </a:ext>
            </a:extLst>
          </p:cNvPr>
          <p:cNvSpPr>
            <a:spLocks noGrp="1"/>
          </p:cNvSpPr>
          <p:nvPr>
            <p:ph idx="12"/>
          </p:nvPr>
        </p:nvSpPr>
        <p:spPr>
          <a:xfrm>
            <a:off x="798513" y="1026543"/>
            <a:ext cx="4886325" cy="4681844"/>
          </a:xfrm>
        </p:spPr>
        <p:txBody>
          <a:bodyPr/>
          <a:lstStyle/>
          <a:p>
            <a:r>
              <a:rPr lang="en-US" dirty="0"/>
              <a:t>Focus on state-specific U.S. anthropogenic emissions contributions to visibility impairment at Class I Areas (CIAs)</a:t>
            </a:r>
          </a:p>
          <a:p>
            <a:pPr lvl="1">
              <a:buFont typeface="Courier New" panose="02070309020205020404" pitchFamily="49" charset="0"/>
              <a:buChar char="o"/>
            </a:pPr>
            <a:r>
              <a:rPr lang="en-US" dirty="0"/>
              <a:t>Which states have anthropogenic emissions that contribute to visibility impairment at downwind CIAs</a:t>
            </a:r>
          </a:p>
          <a:p>
            <a:pPr lvl="1">
              <a:buFont typeface="Courier New" panose="02070309020205020404" pitchFamily="49" charset="0"/>
              <a:buChar char="o"/>
            </a:pPr>
            <a:r>
              <a:rPr lang="en-US" dirty="0"/>
              <a:t>For natural contributions to visibility degradation (e.g., wildfires, biogenic, WBD), it doesn’t matter which state it comes from </a:t>
            </a:r>
          </a:p>
          <a:p>
            <a:pPr lvl="1">
              <a:buFont typeface="Courier New" panose="02070309020205020404" pitchFamily="49" charset="0"/>
              <a:buChar char="o"/>
            </a:pPr>
            <a:r>
              <a:rPr lang="en-US" dirty="0"/>
              <a:t>Consistent with 1977 Clean Air Act to remedy any impairment at Class I Areas due to </a:t>
            </a:r>
            <a:r>
              <a:rPr lang="en-US" u="sng" dirty="0"/>
              <a:t>man-made air pollution</a:t>
            </a:r>
          </a:p>
          <a:p>
            <a:pPr lvl="1">
              <a:buFont typeface="Courier New" panose="02070309020205020404" pitchFamily="49" charset="0"/>
              <a:buChar char="o"/>
            </a:pPr>
            <a:r>
              <a:rPr lang="en-US" dirty="0"/>
              <a:t>U.S. Anthropogenic emissions are probably the most accurate component of the regional haze analysis</a:t>
            </a:r>
          </a:p>
        </p:txBody>
      </p:sp>
      <p:sp>
        <p:nvSpPr>
          <p:cNvPr id="10" name="Content Placeholder 9">
            <a:extLst>
              <a:ext uri="{FF2B5EF4-FFF2-40B4-BE49-F238E27FC236}">
                <a16:creationId xmlns:a16="http://schemas.microsoft.com/office/drawing/2014/main" id="{A2491258-F337-45D4-83D3-B1AF3DAAC8C8}"/>
              </a:ext>
            </a:extLst>
          </p:cNvPr>
          <p:cNvSpPr>
            <a:spLocks noGrp="1"/>
          </p:cNvSpPr>
          <p:nvPr>
            <p:ph sz="quarter" idx="16"/>
          </p:nvPr>
        </p:nvSpPr>
        <p:spPr>
          <a:xfrm>
            <a:off x="5900738" y="1026542"/>
            <a:ext cx="5770802" cy="4681844"/>
          </a:xfrm>
        </p:spPr>
        <p:txBody>
          <a:bodyPr/>
          <a:lstStyle/>
          <a:p>
            <a:r>
              <a:rPr lang="en-US" dirty="0"/>
              <a:t>Uncertainties/limitations in Regional Haze URP Glidepath approach:</a:t>
            </a:r>
          </a:p>
          <a:p>
            <a:pPr lvl="1">
              <a:spcAft>
                <a:spcPts val="600"/>
              </a:spcAft>
              <a:buFont typeface="Courier New" panose="02070309020205020404" pitchFamily="49" charset="0"/>
              <a:buChar char="o"/>
            </a:pPr>
            <a:r>
              <a:rPr lang="en-US" dirty="0"/>
              <a:t>Most Impaired Days (MID) metric relies on imperfect method for determining anthropogenic impairment</a:t>
            </a:r>
          </a:p>
          <a:p>
            <a:pPr lvl="2">
              <a:spcAft>
                <a:spcPts val="600"/>
              </a:spcAft>
              <a:buFont typeface="Wingdings" panose="05000000000000000000" pitchFamily="2" charset="2"/>
              <a:buChar char="§"/>
            </a:pPr>
            <a:r>
              <a:rPr lang="en-US" dirty="0"/>
              <a:t>Fires and WBD highly uncertain</a:t>
            </a:r>
          </a:p>
          <a:p>
            <a:pPr lvl="2">
              <a:buFont typeface="Wingdings" panose="05000000000000000000" pitchFamily="2" charset="2"/>
              <a:buChar char="§"/>
            </a:pPr>
            <a:r>
              <a:rPr lang="en-US" dirty="0"/>
              <a:t>Species  ≠ Sources</a:t>
            </a:r>
          </a:p>
          <a:p>
            <a:pPr lvl="1">
              <a:buFont typeface="Courier New" panose="02070309020205020404" pitchFamily="49" charset="0"/>
              <a:buChar char="o"/>
            </a:pPr>
            <a:r>
              <a:rPr lang="en-US" dirty="0"/>
              <a:t>2064 Natural Conditions unknowable</a:t>
            </a:r>
          </a:p>
          <a:p>
            <a:pPr lvl="1">
              <a:buFont typeface="Courier New" panose="02070309020205020404" pitchFamily="49" charset="0"/>
              <a:buChar char="o"/>
            </a:pPr>
            <a:r>
              <a:rPr lang="en-US" dirty="0"/>
              <a:t>Glidepath adjustments due to highly uncertain international and wildland prescribed fire emissions</a:t>
            </a:r>
          </a:p>
        </p:txBody>
      </p:sp>
      <p:sp>
        <p:nvSpPr>
          <p:cNvPr id="5" name="Slide Number Placeholder 4">
            <a:extLst>
              <a:ext uri="{FF2B5EF4-FFF2-40B4-BE49-F238E27FC236}">
                <a16:creationId xmlns:a16="http://schemas.microsoft.com/office/drawing/2014/main" id="{6B0AEBED-8F38-4B13-A083-C18888718D0A}"/>
              </a:ext>
            </a:extLst>
          </p:cNvPr>
          <p:cNvSpPr>
            <a:spLocks noGrp="1"/>
          </p:cNvSpPr>
          <p:nvPr>
            <p:ph type="sldNum" sz="quarter" idx="10"/>
          </p:nvPr>
        </p:nvSpPr>
        <p:spPr/>
        <p:txBody>
          <a:bodyPr/>
          <a:lstStyle/>
          <a:p>
            <a:fld id="{31421AFA-3AE7-4CEA-BC9B-447859BED57B}" type="slidenum">
              <a:rPr lang="en-GB" smtClean="0"/>
              <a:pPr/>
              <a:t>10</a:t>
            </a:fld>
            <a:endParaRPr lang="en-GB" dirty="0"/>
          </a:p>
        </p:txBody>
      </p:sp>
      <p:pic>
        <p:nvPicPr>
          <p:cNvPr id="9" name="Picture 8">
            <a:extLst>
              <a:ext uri="{FF2B5EF4-FFF2-40B4-BE49-F238E27FC236}">
                <a16:creationId xmlns:a16="http://schemas.microsoft.com/office/drawing/2014/main" id="{831493C4-B847-4C11-ACC7-8C7EA7F7A03B}"/>
              </a:ext>
            </a:extLst>
          </p:cNvPr>
          <p:cNvPicPr>
            <a:picLocks noChangeAspect="1"/>
          </p:cNvPicPr>
          <p:nvPr/>
        </p:nvPicPr>
        <p:blipFill>
          <a:blip r:embed="rId2"/>
          <a:stretch>
            <a:fillRect/>
          </a:stretch>
        </p:blipFill>
        <p:spPr>
          <a:xfrm>
            <a:off x="6042939" y="3879505"/>
            <a:ext cx="5486400" cy="2743200"/>
          </a:xfrm>
          <a:prstGeom prst="rect">
            <a:avLst/>
          </a:prstGeom>
        </p:spPr>
      </p:pic>
    </p:spTree>
    <p:extLst>
      <p:ext uri="{BB962C8B-B14F-4D97-AF65-F5344CB8AC3E}">
        <p14:creationId xmlns:p14="http://schemas.microsoft.com/office/powerpoint/2010/main" val="162416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6C8E-8280-4A31-BE83-10B19D20A8C1}"/>
              </a:ext>
            </a:extLst>
          </p:cNvPr>
          <p:cNvSpPr>
            <a:spLocks noGrp="1"/>
          </p:cNvSpPr>
          <p:nvPr>
            <p:ph type="title"/>
          </p:nvPr>
        </p:nvSpPr>
        <p:spPr/>
        <p:txBody>
          <a:bodyPr/>
          <a:lstStyle/>
          <a:p>
            <a:r>
              <a:rPr lang="en-US" cap="none" dirty="0"/>
              <a:t>Post-Processing of the 2028OTBa2 Source Group SA</a:t>
            </a:r>
          </a:p>
        </p:txBody>
      </p:sp>
      <p:sp>
        <p:nvSpPr>
          <p:cNvPr id="3" name="Content Placeholder 2">
            <a:extLst>
              <a:ext uri="{FF2B5EF4-FFF2-40B4-BE49-F238E27FC236}">
                <a16:creationId xmlns:a16="http://schemas.microsoft.com/office/drawing/2014/main" id="{D5DF51FD-FFED-4941-87ED-06140EA25DF9}"/>
              </a:ext>
            </a:extLst>
          </p:cNvPr>
          <p:cNvSpPr>
            <a:spLocks noGrp="1"/>
          </p:cNvSpPr>
          <p:nvPr>
            <p:ph idx="12"/>
          </p:nvPr>
        </p:nvSpPr>
        <p:spPr>
          <a:xfrm>
            <a:off x="798513" y="1319842"/>
            <a:ext cx="5369374" cy="4388545"/>
          </a:xfrm>
        </p:spPr>
        <p:txBody>
          <a:bodyPr/>
          <a:lstStyle/>
          <a:p>
            <a:r>
              <a:rPr lang="en-US" dirty="0"/>
              <a:t>Combine the 2028OTBa2 Source Group state-specific AmmSO4 and AmmNO3 U.S. anthropogenic emission results for 13 WRAP states and remainder U.S. with 2028OTBa2 Regional (H-L) SA U.S. Boundary Condition (BC</a:t>
            </a:r>
            <a:r>
              <a:rPr lang="en-US" baseline="-25000" dirty="0"/>
              <a:t>US</a:t>
            </a:r>
            <a:r>
              <a:rPr lang="en-US" dirty="0"/>
              <a:t>) contributions:</a:t>
            </a:r>
          </a:p>
          <a:p>
            <a:pPr lvl="1">
              <a:buFont typeface="Courier New" panose="02070309020205020404" pitchFamily="49" charset="0"/>
              <a:buChar char="o"/>
            </a:pPr>
            <a:r>
              <a:rPr lang="en-US" dirty="0"/>
              <a:t>Obtain contributions of all U.S. anthropogenic emissions to AmmSO4 and AmmNO3 extinction at western IMPROVE sites</a:t>
            </a:r>
          </a:p>
          <a:p>
            <a:pPr lvl="1">
              <a:buFont typeface="Courier New" panose="02070309020205020404" pitchFamily="49" charset="0"/>
              <a:buChar char="o"/>
            </a:pPr>
            <a:r>
              <a:rPr lang="en-US" dirty="0"/>
              <a:t>Quality Assure in Excel Dashboard visualization tool for 17 Class I areas across WESTAR=WRAP region</a:t>
            </a:r>
          </a:p>
          <a:p>
            <a:pPr lvl="1">
              <a:buFont typeface="Courier New" panose="02070309020205020404" pitchFamily="49" charset="0"/>
              <a:buChar char="o"/>
            </a:pPr>
            <a:r>
              <a:rPr lang="en-US" dirty="0"/>
              <a:t>Transfer 2028OTBa2 Source Group AmmSO4 and AmmNO3 extinction source apportionment results to CSU/CIRA for implementation on WRAP TSS Modeling Express Tools</a:t>
            </a:r>
          </a:p>
          <a:p>
            <a:pPr lvl="1"/>
            <a:endParaRPr lang="en-US" dirty="0"/>
          </a:p>
        </p:txBody>
      </p:sp>
      <p:sp>
        <p:nvSpPr>
          <p:cNvPr id="5" name="Slide Number Placeholder 4">
            <a:extLst>
              <a:ext uri="{FF2B5EF4-FFF2-40B4-BE49-F238E27FC236}">
                <a16:creationId xmlns:a16="http://schemas.microsoft.com/office/drawing/2014/main" id="{EC53C3CA-737D-4E09-9D4E-DFB776753B52}"/>
              </a:ext>
            </a:extLst>
          </p:cNvPr>
          <p:cNvSpPr>
            <a:spLocks noGrp="1"/>
          </p:cNvSpPr>
          <p:nvPr>
            <p:ph type="sldNum" sz="quarter" idx="10"/>
          </p:nvPr>
        </p:nvSpPr>
        <p:spPr/>
        <p:txBody>
          <a:bodyPr/>
          <a:lstStyle/>
          <a:p>
            <a:fld id="{31421AFA-3AE7-4CEA-BC9B-447859BED57B}" type="slidenum">
              <a:rPr lang="en-GB" smtClean="0"/>
              <a:pPr/>
              <a:t>11</a:t>
            </a:fld>
            <a:endParaRPr lang="en-GB" dirty="0"/>
          </a:p>
        </p:txBody>
      </p:sp>
      <p:pic>
        <p:nvPicPr>
          <p:cNvPr id="7" name="Picture 6">
            <a:extLst>
              <a:ext uri="{FF2B5EF4-FFF2-40B4-BE49-F238E27FC236}">
                <a16:creationId xmlns:a16="http://schemas.microsoft.com/office/drawing/2014/main" id="{B64C5125-EAD4-452C-BC35-06FCC192860B}"/>
              </a:ext>
            </a:extLst>
          </p:cNvPr>
          <p:cNvPicPr/>
          <p:nvPr/>
        </p:nvPicPr>
        <p:blipFill rotWithShape="1">
          <a:blip r:embed="rId2">
            <a:extLst>
              <a:ext uri="{28A0092B-C50C-407E-A947-70E740481C1C}">
                <a14:useLocalDpi xmlns:a14="http://schemas.microsoft.com/office/drawing/2010/main" val="0"/>
              </a:ext>
            </a:extLst>
          </a:blip>
          <a:srcRect r="20695" b="7392"/>
          <a:stretch/>
        </p:blipFill>
        <p:spPr bwMode="auto">
          <a:xfrm>
            <a:off x="6884145" y="1319842"/>
            <a:ext cx="4502992" cy="40348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976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5373-9EB3-4F14-AA1F-8E903423CC23}"/>
              </a:ext>
            </a:extLst>
          </p:cNvPr>
          <p:cNvSpPr>
            <a:spLocks noGrp="1"/>
          </p:cNvSpPr>
          <p:nvPr>
            <p:ph type="title"/>
          </p:nvPr>
        </p:nvSpPr>
        <p:spPr>
          <a:xfrm>
            <a:off x="800430" y="454677"/>
            <a:ext cx="9613024" cy="748530"/>
          </a:xfrm>
        </p:spPr>
        <p:txBody>
          <a:bodyPr>
            <a:noAutofit/>
          </a:bodyPr>
          <a:lstStyle/>
          <a:p>
            <a:r>
              <a:rPr lang="en-US" cap="none" dirty="0">
                <a:solidFill>
                  <a:srgbClr val="00B0F0"/>
                </a:solidFill>
                <a:latin typeface="Verdana" panose="020B0604030504040204" pitchFamily="34" charset="0"/>
              </a:rPr>
              <a:t>2028OTBa2 Source Group – Most Impaired Days (MID)  Mesa Verde (MEVE)</a:t>
            </a:r>
            <a:endParaRPr lang="en-US" dirty="0">
              <a:solidFill>
                <a:srgbClr val="00B0F0"/>
              </a:solidFill>
              <a:latin typeface="Verdana" panose="020B0604030504040204" pitchFamily="34" charset="0"/>
            </a:endParaRPr>
          </a:p>
        </p:txBody>
      </p:sp>
      <p:sp>
        <p:nvSpPr>
          <p:cNvPr id="4" name="Slide Number Placeholder 3">
            <a:extLst>
              <a:ext uri="{FF2B5EF4-FFF2-40B4-BE49-F238E27FC236}">
                <a16:creationId xmlns:a16="http://schemas.microsoft.com/office/drawing/2014/main" id="{BF595CAE-4642-44C6-80E7-084665D52034}"/>
              </a:ext>
            </a:extLst>
          </p:cNvPr>
          <p:cNvSpPr>
            <a:spLocks noGrp="1"/>
          </p:cNvSpPr>
          <p:nvPr>
            <p:ph type="sldNum" sz="quarter" idx="10"/>
          </p:nvPr>
        </p:nvSpPr>
        <p:spPr/>
        <p:txBody>
          <a:bodyPr/>
          <a:lstStyle/>
          <a:p>
            <a:fld id="{31421AFA-3AE7-4CEA-BC9B-447859BED57B}" type="slidenum">
              <a:rPr lang="en-GB" smtClean="0"/>
              <a:pPr/>
              <a:t>12</a:t>
            </a:fld>
            <a:endParaRPr lang="en-GB" dirty="0"/>
          </a:p>
        </p:txBody>
      </p:sp>
      <p:grpSp>
        <p:nvGrpSpPr>
          <p:cNvPr id="14" name="Group 13">
            <a:extLst>
              <a:ext uri="{FF2B5EF4-FFF2-40B4-BE49-F238E27FC236}">
                <a16:creationId xmlns:a16="http://schemas.microsoft.com/office/drawing/2014/main" id="{BC88E5BF-7D9E-468C-B433-8C860A654E75}"/>
              </a:ext>
            </a:extLst>
          </p:cNvPr>
          <p:cNvGrpSpPr/>
          <p:nvPr/>
        </p:nvGrpSpPr>
        <p:grpSpPr>
          <a:xfrm>
            <a:off x="604834" y="1702923"/>
            <a:ext cx="5490372" cy="4166427"/>
            <a:chOff x="602848" y="1702297"/>
            <a:chExt cx="5492358" cy="4167935"/>
          </a:xfrm>
        </p:grpSpPr>
        <p:pic>
          <p:nvPicPr>
            <p:cNvPr id="5" name="Picture 4">
              <a:extLst>
                <a:ext uri="{FF2B5EF4-FFF2-40B4-BE49-F238E27FC236}">
                  <a16:creationId xmlns:a16="http://schemas.microsoft.com/office/drawing/2014/main" id="{E62231E9-530D-44E1-BFE5-38AFC60EA389}"/>
                </a:ext>
              </a:extLst>
            </p:cNvPr>
            <p:cNvPicPr>
              <a:picLocks noChangeAspect="1"/>
            </p:cNvPicPr>
            <p:nvPr/>
          </p:nvPicPr>
          <p:blipFill>
            <a:blip r:embed="rId2"/>
            <a:stretch>
              <a:fillRect/>
            </a:stretch>
          </p:blipFill>
          <p:spPr>
            <a:xfrm>
              <a:off x="602848" y="1702297"/>
              <a:ext cx="5492358" cy="4167935"/>
            </a:xfrm>
            <a:prstGeom prst="rect">
              <a:avLst/>
            </a:prstGeom>
          </p:spPr>
        </p:pic>
        <p:pic>
          <p:nvPicPr>
            <p:cNvPr id="9" name="Picture 8">
              <a:extLst>
                <a:ext uri="{FF2B5EF4-FFF2-40B4-BE49-F238E27FC236}">
                  <a16:creationId xmlns:a16="http://schemas.microsoft.com/office/drawing/2014/main" id="{A16CE21C-2596-476A-BCC0-C1D13C3D7A2A}"/>
                </a:ext>
              </a:extLst>
            </p:cNvPr>
            <p:cNvPicPr>
              <a:picLocks noChangeAspect="1"/>
            </p:cNvPicPr>
            <p:nvPr/>
          </p:nvPicPr>
          <p:blipFill rotWithShape="1">
            <a:blip r:embed="rId3"/>
            <a:srcRect l="83272" t="4946" r="5356" b="75481"/>
            <a:stretch/>
          </p:blipFill>
          <p:spPr>
            <a:xfrm>
              <a:off x="4715343" y="1866508"/>
              <a:ext cx="1295876" cy="1640263"/>
            </a:xfrm>
            <a:prstGeom prst="rect">
              <a:avLst/>
            </a:prstGeom>
          </p:spPr>
        </p:pic>
      </p:grpSp>
      <p:sp>
        <p:nvSpPr>
          <p:cNvPr id="10" name="TextBox 9">
            <a:extLst>
              <a:ext uri="{FF2B5EF4-FFF2-40B4-BE49-F238E27FC236}">
                <a16:creationId xmlns:a16="http://schemas.microsoft.com/office/drawing/2014/main" id="{88166F2E-3CB3-4BA2-8166-8C8328896373}"/>
              </a:ext>
            </a:extLst>
          </p:cNvPr>
          <p:cNvSpPr txBox="1"/>
          <p:nvPr/>
        </p:nvSpPr>
        <p:spPr bwMode="auto">
          <a:xfrm>
            <a:off x="1273734" y="1357492"/>
            <a:ext cx="1871557" cy="369199"/>
          </a:xfrm>
          <a:prstGeom prst="rect">
            <a:avLst/>
          </a:prstGeom>
          <a:noFill/>
          <a:ln w="9525">
            <a:noFill/>
            <a:miter lim="800000"/>
            <a:headEnd/>
            <a:tailEnd/>
          </a:ln>
          <a:effectLst/>
        </p:spPr>
        <p:txBody>
          <a:bodyPr wrap="square">
            <a:spAutoFit/>
          </a:bodyPr>
          <a:lstStyle/>
          <a:p>
            <a:r>
              <a:rPr lang="en-US" b="1" dirty="0">
                <a:solidFill>
                  <a:srgbClr val="00B0F0"/>
                </a:solidFill>
              </a:rPr>
              <a:t>AmmNO3</a:t>
            </a:r>
          </a:p>
        </p:txBody>
      </p:sp>
      <p:sp>
        <p:nvSpPr>
          <p:cNvPr id="11" name="TextBox 10">
            <a:extLst>
              <a:ext uri="{FF2B5EF4-FFF2-40B4-BE49-F238E27FC236}">
                <a16:creationId xmlns:a16="http://schemas.microsoft.com/office/drawing/2014/main" id="{DC10FD9D-48B3-4EC0-8E36-7CC6090630D7}"/>
              </a:ext>
            </a:extLst>
          </p:cNvPr>
          <p:cNvSpPr txBox="1"/>
          <p:nvPr/>
        </p:nvSpPr>
        <p:spPr bwMode="auto">
          <a:xfrm>
            <a:off x="7126551" y="1357492"/>
            <a:ext cx="1871557" cy="369199"/>
          </a:xfrm>
          <a:prstGeom prst="rect">
            <a:avLst/>
          </a:prstGeom>
          <a:noFill/>
          <a:ln w="9525">
            <a:noFill/>
            <a:miter lim="800000"/>
            <a:headEnd/>
            <a:tailEnd/>
          </a:ln>
          <a:effectLst/>
        </p:spPr>
        <p:txBody>
          <a:bodyPr wrap="square">
            <a:spAutoFit/>
          </a:bodyPr>
          <a:lstStyle/>
          <a:p>
            <a:r>
              <a:rPr lang="en-US" b="1" dirty="0">
                <a:solidFill>
                  <a:srgbClr val="00B0F0"/>
                </a:solidFill>
              </a:rPr>
              <a:t>AmmSO4</a:t>
            </a:r>
          </a:p>
        </p:txBody>
      </p:sp>
      <p:grpSp>
        <p:nvGrpSpPr>
          <p:cNvPr id="15" name="Group 14">
            <a:extLst>
              <a:ext uri="{FF2B5EF4-FFF2-40B4-BE49-F238E27FC236}">
                <a16:creationId xmlns:a16="http://schemas.microsoft.com/office/drawing/2014/main" id="{29F7F2B5-7B07-45F2-AE3D-D1D40E51FFAC}"/>
              </a:ext>
            </a:extLst>
          </p:cNvPr>
          <p:cNvGrpSpPr/>
          <p:nvPr/>
        </p:nvGrpSpPr>
        <p:grpSpPr>
          <a:xfrm>
            <a:off x="6300392" y="1726691"/>
            <a:ext cx="5490372" cy="4106929"/>
            <a:chOff x="6300466" y="1726074"/>
            <a:chExt cx="5492358" cy="4108415"/>
          </a:xfrm>
        </p:grpSpPr>
        <p:pic>
          <p:nvPicPr>
            <p:cNvPr id="12" name="Picture 11">
              <a:extLst>
                <a:ext uri="{FF2B5EF4-FFF2-40B4-BE49-F238E27FC236}">
                  <a16:creationId xmlns:a16="http://schemas.microsoft.com/office/drawing/2014/main" id="{D8FA7E67-9204-4A9D-A0C0-A6F4C9CB3C82}"/>
                </a:ext>
              </a:extLst>
            </p:cNvPr>
            <p:cNvPicPr>
              <a:picLocks noChangeAspect="1"/>
            </p:cNvPicPr>
            <p:nvPr/>
          </p:nvPicPr>
          <p:blipFill>
            <a:blip r:embed="rId3"/>
            <a:stretch>
              <a:fillRect/>
            </a:stretch>
          </p:blipFill>
          <p:spPr>
            <a:xfrm>
              <a:off x="6300466" y="1726074"/>
              <a:ext cx="5492358" cy="4108415"/>
            </a:xfrm>
            <a:prstGeom prst="rect">
              <a:avLst/>
            </a:prstGeom>
          </p:spPr>
        </p:pic>
        <p:pic>
          <p:nvPicPr>
            <p:cNvPr id="13" name="Picture 12">
              <a:extLst>
                <a:ext uri="{FF2B5EF4-FFF2-40B4-BE49-F238E27FC236}">
                  <a16:creationId xmlns:a16="http://schemas.microsoft.com/office/drawing/2014/main" id="{BA17B593-2518-4CEF-ACD7-0C745EAF75BD}"/>
                </a:ext>
              </a:extLst>
            </p:cNvPr>
            <p:cNvPicPr>
              <a:picLocks noChangeAspect="1"/>
            </p:cNvPicPr>
            <p:nvPr/>
          </p:nvPicPr>
          <p:blipFill rotWithShape="1">
            <a:blip r:embed="rId3"/>
            <a:srcRect l="83272" t="4946" r="5356" b="75481"/>
            <a:stretch/>
          </p:blipFill>
          <p:spPr>
            <a:xfrm>
              <a:off x="9802369" y="1884796"/>
              <a:ext cx="1189750" cy="1621975"/>
            </a:xfrm>
            <a:prstGeom prst="rect">
              <a:avLst/>
            </a:prstGeom>
          </p:spPr>
        </p:pic>
      </p:grpSp>
      <p:sp>
        <p:nvSpPr>
          <p:cNvPr id="16" name="Rectangle 15">
            <a:extLst>
              <a:ext uri="{FF2B5EF4-FFF2-40B4-BE49-F238E27FC236}">
                <a16:creationId xmlns:a16="http://schemas.microsoft.com/office/drawing/2014/main" id="{799EB6D9-2063-4CA0-AACF-43038601A698}"/>
              </a:ext>
            </a:extLst>
          </p:cNvPr>
          <p:cNvSpPr/>
          <p:nvPr/>
        </p:nvSpPr>
        <p:spPr>
          <a:xfrm>
            <a:off x="10990349" y="1984771"/>
            <a:ext cx="595230" cy="6946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933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631683-88C3-4A2B-B382-6C60DA291B43}"/>
              </a:ext>
            </a:extLst>
          </p:cNvPr>
          <p:cNvSpPr>
            <a:spLocks noGrp="1"/>
          </p:cNvSpPr>
          <p:nvPr>
            <p:ph type="sldNum" sz="quarter" idx="10"/>
          </p:nvPr>
        </p:nvSpPr>
        <p:spPr/>
        <p:txBody>
          <a:bodyPr/>
          <a:lstStyle/>
          <a:p>
            <a:fld id="{31421AFA-3AE7-4CEA-BC9B-447859BED57B}" type="slidenum">
              <a:rPr lang="en-GB" smtClean="0"/>
              <a:pPr/>
              <a:t>13</a:t>
            </a:fld>
            <a:endParaRPr lang="en-GB" dirty="0"/>
          </a:p>
        </p:txBody>
      </p:sp>
      <p:grpSp>
        <p:nvGrpSpPr>
          <p:cNvPr id="2" name="Group 1">
            <a:extLst>
              <a:ext uri="{FF2B5EF4-FFF2-40B4-BE49-F238E27FC236}">
                <a16:creationId xmlns:a16="http://schemas.microsoft.com/office/drawing/2014/main" id="{F02AF70C-7B7E-49A2-9B45-3BF53AAA467F}"/>
              </a:ext>
            </a:extLst>
          </p:cNvPr>
          <p:cNvGrpSpPr/>
          <p:nvPr/>
        </p:nvGrpSpPr>
        <p:grpSpPr>
          <a:xfrm>
            <a:off x="6304980" y="1976147"/>
            <a:ext cx="5386255" cy="4086756"/>
            <a:chOff x="6305802" y="1975164"/>
            <a:chExt cx="5386956" cy="4087288"/>
          </a:xfrm>
        </p:grpSpPr>
        <p:pic>
          <p:nvPicPr>
            <p:cNvPr id="7" name="Picture 6">
              <a:extLst>
                <a:ext uri="{FF2B5EF4-FFF2-40B4-BE49-F238E27FC236}">
                  <a16:creationId xmlns:a16="http://schemas.microsoft.com/office/drawing/2014/main" id="{736574D3-510B-4215-A6E0-B372BB1B8723}"/>
                </a:ext>
              </a:extLst>
            </p:cNvPr>
            <p:cNvPicPr>
              <a:picLocks noChangeAspect="1"/>
            </p:cNvPicPr>
            <p:nvPr/>
          </p:nvPicPr>
          <p:blipFill>
            <a:blip r:embed="rId2"/>
            <a:stretch>
              <a:fillRect/>
            </a:stretch>
          </p:blipFill>
          <p:spPr>
            <a:xfrm>
              <a:off x="6305802" y="1975164"/>
              <a:ext cx="5386956" cy="4087288"/>
            </a:xfrm>
            <a:prstGeom prst="rect">
              <a:avLst/>
            </a:prstGeom>
          </p:spPr>
        </p:pic>
        <p:pic>
          <p:nvPicPr>
            <p:cNvPr id="11" name="Picture 10">
              <a:extLst>
                <a:ext uri="{FF2B5EF4-FFF2-40B4-BE49-F238E27FC236}">
                  <a16:creationId xmlns:a16="http://schemas.microsoft.com/office/drawing/2014/main" id="{838DC8EE-B789-4810-8A31-DF2B20C7024F}"/>
                </a:ext>
              </a:extLst>
            </p:cNvPr>
            <p:cNvPicPr>
              <a:picLocks noChangeAspect="1"/>
            </p:cNvPicPr>
            <p:nvPr/>
          </p:nvPicPr>
          <p:blipFill rotWithShape="1">
            <a:blip r:embed="rId3"/>
            <a:srcRect l="83272" t="4946" r="5356" b="75481"/>
            <a:stretch/>
          </p:blipFill>
          <p:spPr>
            <a:xfrm>
              <a:off x="10613946" y="2157598"/>
              <a:ext cx="974262" cy="1157101"/>
            </a:xfrm>
            <a:prstGeom prst="rect">
              <a:avLst/>
            </a:prstGeom>
          </p:spPr>
        </p:pic>
      </p:grpSp>
      <p:sp>
        <p:nvSpPr>
          <p:cNvPr id="12" name="Title 1">
            <a:extLst>
              <a:ext uri="{FF2B5EF4-FFF2-40B4-BE49-F238E27FC236}">
                <a16:creationId xmlns:a16="http://schemas.microsoft.com/office/drawing/2014/main" id="{AC696019-D1F4-4E7B-8A6D-61BC32D7219B}"/>
              </a:ext>
            </a:extLst>
          </p:cNvPr>
          <p:cNvSpPr txBox="1">
            <a:spLocks/>
          </p:cNvSpPr>
          <p:nvPr/>
        </p:nvSpPr>
        <p:spPr bwMode="auto">
          <a:xfrm>
            <a:off x="881833" y="448309"/>
            <a:ext cx="9613024" cy="748530"/>
          </a:xfrm>
          <a:prstGeom prst="rect">
            <a:avLst/>
          </a:prstGeom>
          <a:noFill/>
          <a:ln w="9525">
            <a:noFill/>
            <a:miter lim="800000"/>
            <a:headEnd/>
            <a:tailEnd/>
          </a:ln>
        </p:spPr>
        <p:txBody>
          <a:bodyPr vert="horz" wrap="square" lIns="0" tIns="17994" rIns="0" bIns="0" numCol="1" anchor="t" anchorCtr="0" compatLnSpc="1">
            <a:prstTxWarp prst="textNoShape">
              <a:avLst/>
            </a:prstTxWarp>
            <a:noAutofit/>
          </a:bodyPr>
          <a:lstStyle>
            <a:lvl1pPr algn="l" defTabSz="457189" rtl="0" eaLnBrk="1" fontAlgn="base" hangingPunct="1">
              <a:spcBef>
                <a:spcPct val="0"/>
              </a:spcBef>
              <a:spcAft>
                <a:spcPct val="0"/>
              </a:spcAft>
              <a:defRPr sz="2400" b="1" kern="1200" cap="all" spc="-50" baseline="0">
                <a:solidFill>
                  <a:schemeClr val="tx2"/>
                </a:solidFill>
                <a:latin typeface="Verdana"/>
                <a:ea typeface="Verdana" pitchFamily="34" charset="0"/>
                <a:cs typeface="Verdana" pitchFamily="34" charset="0"/>
              </a:defRPr>
            </a:lvl1pPr>
            <a:lvl2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2pPr>
            <a:lvl3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3pPr>
            <a:lvl4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4pPr>
            <a:lvl5pPr algn="l" defTabSz="457189" rtl="0" eaLnBrk="1" fontAlgn="base" hangingPunct="1">
              <a:spcBef>
                <a:spcPct val="0"/>
              </a:spcBef>
              <a:spcAft>
                <a:spcPct val="0"/>
              </a:spcAft>
              <a:defRPr sz="2400" b="1">
                <a:solidFill>
                  <a:schemeClr val="tx2"/>
                </a:solidFill>
                <a:latin typeface="Verdana" pitchFamily="-111" charset="0"/>
                <a:ea typeface="Verdana" pitchFamily="34" charset="0"/>
                <a:cs typeface="Verdana" pitchFamily="34" charset="0"/>
              </a:defRPr>
            </a:lvl5pPr>
            <a:lvl6pPr marL="457189"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6pPr>
            <a:lvl7pPr marL="914377"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7pPr>
            <a:lvl8pPr marL="1371566"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8pPr>
            <a:lvl9pPr marL="1828754" algn="l" defTabSz="457189" rtl="0" eaLnBrk="1" fontAlgn="base" hangingPunct="1">
              <a:spcBef>
                <a:spcPct val="0"/>
              </a:spcBef>
              <a:spcAft>
                <a:spcPct val="0"/>
              </a:spcAft>
              <a:defRPr sz="3200" b="1">
                <a:solidFill>
                  <a:schemeClr val="bg1"/>
                </a:solidFill>
                <a:latin typeface="Verdana" pitchFamily="-111" charset="0"/>
                <a:ea typeface="Verdana" pitchFamily="34" charset="0"/>
                <a:cs typeface="Verdana" pitchFamily="34" charset="0"/>
              </a:defRPr>
            </a:lvl9pPr>
          </a:lstStyle>
          <a:p>
            <a:pPr>
              <a:buFontTx/>
              <a:buNone/>
            </a:pPr>
            <a:r>
              <a:rPr lang="en-US" cap="none" dirty="0">
                <a:solidFill>
                  <a:srgbClr val="00B0F0"/>
                </a:solidFill>
              </a:rPr>
              <a:t>2028OTBa2 Source Group – Most Impaired Days (MID)  Yellowstone (YELL)</a:t>
            </a:r>
            <a:endParaRPr lang="en-US" dirty="0">
              <a:solidFill>
                <a:srgbClr val="00B0F0"/>
              </a:solidFill>
            </a:endParaRPr>
          </a:p>
        </p:txBody>
      </p:sp>
      <p:sp>
        <p:nvSpPr>
          <p:cNvPr id="13" name="TextBox 12">
            <a:extLst>
              <a:ext uri="{FF2B5EF4-FFF2-40B4-BE49-F238E27FC236}">
                <a16:creationId xmlns:a16="http://schemas.microsoft.com/office/drawing/2014/main" id="{285EE9F5-CCE9-44E2-8896-F07DA9EDB296}"/>
              </a:ext>
            </a:extLst>
          </p:cNvPr>
          <p:cNvSpPr txBox="1"/>
          <p:nvPr/>
        </p:nvSpPr>
        <p:spPr bwMode="auto">
          <a:xfrm>
            <a:off x="1320749" y="1381702"/>
            <a:ext cx="1871557" cy="369199"/>
          </a:xfrm>
          <a:prstGeom prst="rect">
            <a:avLst/>
          </a:prstGeom>
          <a:noFill/>
          <a:ln w="9525">
            <a:noFill/>
            <a:miter lim="800000"/>
            <a:headEnd/>
            <a:tailEnd/>
          </a:ln>
          <a:effectLst/>
        </p:spPr>
        <p:txBody>
          <a:bodyPr wrap="square">
            <a:spAutoFit/>
          </a:bodyPr>
          <a:lstStyle/>
          <a:p>
            <a:r>
              <a:rPr lang="en-US" b="1" dirty="0">
                <a:solidFill>
                  <a:srgbClr val="00B0F0"/>
                </a:solidFill>
              </a:rPr>
              <a:t>AmmNO3</a:t>
            </a:r>
          </a:p>
        </p:txBody>
      </p:sp>
      <p:sp>
        <p:nvSpPr>
          <p:cNvPr id="14" name="TextBox 13">
            <a:extLst>
              <a:ext uri="{FF2B5EF4-FFF2-40B4-BE49-F238E27FC236}">
                <a16:creationId xmlns:a16="http://schemas.microsoft.com/office/drawing/2014/main" id="{D638E29A-EDCC-4315-9873-4455B9D87518}"/>
              </a:ext>
            </a:extLst>
          </p:cNvPr>
          <p:cNvSpPr txBox="1"/>
          <p:nvPr/>
        </p:nvSpPr>
        <p:spPr bwMode="auto">
          <a:xfrm>
            <a:off x="7126551" y="1338001"/>
            <a:ext cx="1871557" cy="369199"/>
          </a:xfrm>
          <a:prstGeom prst="rect">
            <a:avLst/>
          </a:prstGeom>
          <a:noFill/>
          <a:ln w="9525">
            <a:noFill/>
            <a:miter lim="800000"/>
            <a:headEnd/>
            <a:tailEnd/>
          </a:ln>
          <a:effectLst/>
        </p:spPr>
        <p:txBody>
          <a:bodyPr wrap="square">
            <a:spAutoFit/>
          </a:bodyPr>
          <a:lstStyle/>
          <a:p>
            <a:r>
              <a:rPr lang="en-US" b="1" dirty="0">
                <a:solidFill>
                  <a:srgbClr val="00B0F0"/>
                </a:solidFill>
              </a:rPr>
              <a:t>AmmSO4</a:t>
            </a:r>
          </a:p>
        </p:txBody>
      </p:sp>
      <p:grpSp>
        <p:nvGrpSpPr>
          <p:cNvPr id="3" name="Group 2">
            <a:extLst>
              <a:ext uri="{FF2B5EF4-FFF2-40B4-BE49-F238E27FC236}">
                <a16:creationId xmlns:a16="http://schemas.microsoft.com/office/drawing/2014/main" id="{F973C90F-3533-4DD1-BE9B-DA6B4A78AF93}"/>
              </a:ext>
            </a:extLst>
          </p:cNvPr>
          <p:cNvGrpSpPr/>
          <p:nvPr/>
        </p:nvGrpSpPr>
        <p:grpSpPr>
          <a:xfrm>
            <a:off x="631396" y="1976148"/>
            <a:ext cx="5385385" cy="4086757"/>
            <a:chOff x="631479" y="1975164"/>
            <a:chExt cx="5386086" cy="4087289"/>
          </a:xfrm>
        </p:grpSpPr>
        <p:pic>
          <p:nvPicPr>
            <p:cNvPr id="8" name="Picture 7">
              <a:extLst>
                <a:ext uri="{FF2B5EF4-FFF2-40B4-BE49-F238E27FC236}">
                  <a16:creationId xmlns:a16="http://schemas.microsoft.com/office/drawing/2014/main" id="{8934F5DF-937B-4E64-8639-2FCBB1AB9717}"/>
                </a:ext>
              </a:extLst>
            </p:cNvPr>
            <p:cNvPicPr>
              <a:picLocks noChangeAspect="1"/>
            </p:cNvPicPr>
            <p:nvPr/>
          </p:nvPicPr>
          <p:blipFill>
            <a:blip r:embed="rId4"/>
            <a:stretch>
              <a:fillRect/>
            </a:stretch>
          </p:blipFill>
          <p:spPr>
            <a:xfrm>
              <a:off x="631479" y="1975164"/>
              <a:ext cx="5386086" cy="4087289"/>
            </a:xfrm>
            <a:prstGeom prst="rect">
              <a:avLst/>
            </a:prstGeom>
          </p:spPr>
        </p:pic>
        <p:pic>
          <p:nvPicPr>
            <p:cNvPr id="15" name="Picture 14">
              <a:extLst>
                <a:ext uri="{FF2B5EF4-FFF2-40B4-BE49-F238E27FC236}">
                  <a16:creationId xmlns:a16="http://schemas.microsoft.com/office/drawing/2014/main" id="{1AE9D56E-7252-4913-B95A-E4368E1442B6}"/>
                </a:ext>
              </a:extLst>
            </p:cNvPr>
            <p:cNvPicPr>
              <a:picLocks noChangeAspect="1"/>
            </p:cNvPicPr>
            <p:nvPr/>
          </p:nvPicPr>
          <p:blipFill rotWithShape="1">
            <a:blip r:embed="rId3"/>
            <a:srcRect l="83272" t="4946" r="5356" b="75481"/>
            <a:stretch/>
          </p:blipFill>
          <p:spPr>
            <a:xfrm>
              <a:off x="4765126" y="2150413"/>
              <a:ext cx="1069790" cy="1333311"/>
            </a:xfrm>
            <a:prstGeom prst="rect">
              <a:avLst/>
            </a:prstGeom>
          </p:spPr>
        </p:pic>
      </p:grpSp>
    </p:spTree>
    <p:extLst>
      <p:ext uri="{BB962C8B-B14F-4D97-AF65-F5344CB8AC3E}">
        <p14:creationId xmlns:p14="http://schemas.microsoft.com/office/powerpoint/2010/main" val="377989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2C9CA6-E2CC-4A88-85B6-BC67AF66FE36}"/>
              </a:ext>
            </a:extLst>
          </p:cNvPr>
          <p:cNvSpPr>
            <a:spLocks noGrp="1"/>
          </p:cNvSpPr>
          <p:nvPr>
            <p:ph type="title"/>
          </p:nvPr>
        </p:nvSpPr>
        <p:spPr/>
        <p:txBody>
          <a:bodyPr/>
          <a:lstStyle/>
          <a:p>
            <a:r>
              <a:rPr lang="en-US"/>
              <a:t>QuestionS?</a:t>
            </a:r>
            <a:endParaRPr lang="en-US" dirty="0"/>
          </a:p>
        </p:txBody>
      </p:sp>
      <p:sp>
        <p:nvSpPr>
          <p:cNvPr id="4" name="Slide Number Placeholder 3">
            <a:extLst>
              <a:ext uri="{FF2B5EF4-FFF2-40B4-BE49-F238E27FC236}">
                <a16:creationId xmlns:a16="http://schemas.microsoft.com/office/drawing/2014/main" id="{1F38D96F-6F2D-40E0-8E44-29E378045E20}"/>
              </a:ext>
            </a:extLst>
          </p:cNvPr>
          <p:cNvSpPr>
            <a:spLocks noGrp="1"/>
          </p:cNvSpPr>
          <p:nvPr>
            <p:ph type="sldNum" sz="quarter" idx="10"/>
          </p:nvPr>
        </p:nvSpPr>
        <p:spPr/>
        <p:txBody>
          <a:bodyPr/>
          <a:lstStyle/>
          <a:p>
            <a:fld id="{31421AFA-3AE7-4CEA-BC9B-447859BED57B}" type="slidenum">
              <a:rPr lang="en-GB" smtClean="0"/>
              <a:pPr/>
              <a:t>14</a:t>
            </a:fld>
            <a:endParaRPr lang="en-GB" dirty="0"/>
          </a:p>
        </p:txBody>
      </p:sp>
    </p:spTree>
    <p:extLst>
      <p:ext uri="{BB962C8B-B14F-4D97-AF65-F5344CB8AC3E}">
        <p14:creationId xmlns:p14="http://schemas.microsoft.com/office/powerpoint/2010/main" val="400549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46CB42-4770-42DC-9E69-0EA51A5DF18B}"/>
              </a:ext>
            </a:extLst>
          </p:cNvPr>
          <p:cNvSpPr>
            <a:spLocks noGrp="1"/>
          </p:cNvSpPr>
          <p:nvPr>
            <p:ph type="title"/>
          </p:nvPr>
        </p:nvSpPr>
        <p:spPr>
          <a:xfrm>
            <a:off x="798514" y="252432"/>
            <a:ext cx="10588624" cy="442512"/>
          </a:xfrm>
        </p:spPr>
        <p:txBody>
          <a:bodyPr/>
          <a:lstStyle/>
          <a:p>
            <a:r>
              <a:rPr lang="en-US" cap="none" dirty="0"/>
              <a:t>WRAP Regional Haze CAMx 2014 Modeling Platform</a:t>
            </a:r>
          </a:p>
        </p:txBody>
      </p:sp>
      <p:sp>
        <p:nvSpPr>
          <p:cNvPr id="8" name="Content Placeholder 7">
            <a:extLst>
              <a:ext uri="{FF2B5EF4-FFF2-40B4-BE49-F238E27FC236}">
                <a16:creationId xmlns:a16="http://schemas.microsoft.com/office/drawing/2014/main" id="{9AC5987B-0B1F-466A-B9F6-44C66C8CB7A3}"/>
              </a:ext>
            </a:extLst>
          </p:cNvPr>
          <p:cNvSpPr>
            <a:spLocks noGrp="1"/>
          </p:cNvSpPr>
          <p:nvPr>
            <p:ph idx="1"/>
          </p:nvPr>
        </p:nvSpPr>
        <p:spPr>
          <a:xfrm>
            <a:off x="466344" y="779228"/>
            <a:ext cx="6036933" cy="5325238"/>
          </a:xfrm>
        </p:spPr>
        <p:txBody>
          <a:bodyPr/>
          <a:lstStyle/>
          <a:p>
            <a:pPr>
              <a:spcAft>
                <a:spcPts val="600"/>
              </a:spcAft>
            </a:pPr>
            <a:r>
              <a:rPr lang="en-US" dirty="0"/>
              <a:t>2014 Calendar Year</a:t>
            </a:r>
          </a:p>
          <a:p>
            <a:pPr lvl="1">
              <a:spcAft>
                <a:spcPts val="600"/>
              </a:spcAft>
              <a:buFont typeface="Courier New" panose="02070309020205020404" pitchFamily="49" charset="0"/>
              <a:buChar char="o"/>
            </a:pPr>
            <a:r>
              <a:rPr lang="en-US" dirty="0"/>
              <a:t>Run in 4 Quarters with 10 days of spin-up</a:t>
            </a:r>
          </a:p>
          <a:p>
            <a:pPr lvl="1">
              <a:spcAft>
                <a:spcPts val="600"/>
              </a:spcAft>
              <a:buFont typeface="Courier New" panose="02070309020205020404" pitchFamily="49" charset="0"/>
              <a:buChar char="o"/>
            </a:pPr>
            <a:r>
              <a:rPr lang="en-US" dirty="0"/>
              <a:t>Multiprocessing using 24 CPUs per quarter</a:t>
            </a:r>
          </a:p>
          <a:p>
            <a:pPr lvl="2">
              <a:buFont typeface="Wingdings" panose="05000000000000000000" pitchFamily="2" charset="2"/>
              <a:buChar char="§"/>
            </a:pPr>
            <a:r>
              <a:rPr lang="en-US" dirty="0"/>
              <a:t>8/3 MPI/OpenMP</a:t>
            </a:r>
          </a:p>
          <a:p>
            <a:pPr>
              <a:spcAft>
                <a:spcPts val="600"/>
              </a:spcAft>
            </a:pPr>
            <a:r>
              <a:rPr lang="en-US" dirty="0"/>
              <a:t>WAQS WRF 2014 36/12-km Meteorology</a:t>
            </a:r>
          </a:p>
          <a:p>
            <a:pPr>
              <a:spcAft>
                <a:spcPts val="600"/>
              </a:spcAft>
            </a:pPr>
            <a:r>
              <a:rPr lang="en-US" dirty="0"/>
              <a:t>2014v2 Actual Emissions</a:t>
            </a:r>
          </a:p>
          <a:p>
            <a:pPr lvl="1">
              <a:spcAft>
                <a:spcPts val="600"/>
              </a:spcAft>
              <a:buFont typeface="Courier New" panose="02070309020205020404" pitchFamily="49" charset="0"/>
              <a:buChar char="o"/>
            </a:pPr>
            <a:r>
              <a:rPr lang="en-US" dirty="0"/>
              <a:t>2014NEIv2 w/ Western State updates</a:t>
            </a:r>
          </a:p>
          <a:p>
            <a:pPr lvl="1">
              <a:buFont typeface="Courier New" panose="02070309020205020404" pitchFamily="49" charset="0"/>
              <a:buChar char="o"/>
            </a:pPr>
            <a:r>
              <a:rPr lang="en-US" dirty="0"/>
              <a:t>CAMx 2014v2 used in Model Performance Evaluation</a:t>
            </a:r>
          </a:p>
          <a:p>
            <a:pPr>
              <a:spcAft>
                <a:spcPts val="600"/>
              </a:spcAft>
            </a:pPr>
            <a:r>
              <a:rPr lang="en-US" dirty="0"/>
              <a:t>Representative Baseline (RepBase2) Emissions</a:t>
            </a:r>
          </a:p>
          <a:p>
            <a:pPr lvl="1">
              <a:spcAft>
                <a:spcPts val="600"/>
              </a:spcAft>
              <a:buFont typeface="Courier New" panose="02070309020205020404" pitchFamily="49" charset="0"/>
              <a:buChar char="o"/>
            </a:pPr>
            <a:r>
              <a:rPr lang="en-US" dirty="0"/>
              <a:t>Representative of 2014-2018</a:t>
            </a:r>
          </a:p>
          <a:p>
            <a:pPr lvl="1">
              <a:buFont typeface="Courier New" panose="02070309020205020404" pitchFamily="49" charset="0"/>
              <a:buChar char="o"/>
            </a:pPr>
            <a:r>
              <a:rPr lang="en-US" dirty="0"/>
              <a:t>RepBase Fires</a:t>
            </a:r>
          </a:p>
          <a:p>
            <a:pPr>
              <a:spcAft>
                <a:spcPts val="600"/>
              </a:spcAft>
            </a:pPr>
            <a:r>
              <a:rPr lang="en-US" dirty="0"/>
              <a:t>2028 On-the-Books (2028OTBa2)</a:t>
            </a:r>
          </a:p>
          <a:p>
            <a:pPr lvl="1">
              <a:buFont typeface="Courier New" panose="02070309020205020404" pitchFamily="49" charset="0"/>
              <a:buChar char="o"/>
            </a:pPr>
            <a:r>
              <a:rPr lang="en-US" dirty="0"/>
              <a:t>RepBase Fires</a:t>
            </a:r>
          </a:p>
          <a:p>
            <a:r>
              <a:rPr lang="en-US" dirty="0"/>
              <a:t>2028 PAC2, FFS1, FFS2</a:t>
            </a:r>
          </a:p>
          <a:p>
            <a:pPr>
              <a:spcAft>
                <a:spcPts val="600"/>
              </a:spcAft>
            </a:pPr>
            <a:r>
              <a:rPr lang="en-US" dirty="0"/>
              <a:t>2002 Hindcast Scenario</a:t>
            </a:r>
          </a:p>
        </p:txBody>
      </p:sp>
      <p:pic>
        <p:nvPicPr>
          <p:cNvPr id="9" name="Picture 8">
            <a:extLst>
              <a:ext uri="{FF2B5EF4-FFF2-40B4-BE49-F238E27FC236}">
                <a16:creationId xmlns:a16="http://schemas.microsoft.com/office/drawing/2014/main" id="{AC231587-F1D9-4F99-A992-636F1022E3AC}"/>
              </a:ext>
            </a:extLst>
          </p:cNvPr>
          <p:cNvPicPr>
            <a:picLocks noChangeAspect="1"/>
          </p:cNvPicPr>
          <p:nvPr/>
        </p:nvPicPr>
        <p:blipFill>
          <a:blip r:embed="rId2"/>
          <a:stretch>
            <a:fillRect/>
          </a:stretch>
        </p:blipFill>
        <p:spPr>
          <a:xfrm>
            <a:off x="6624996" y="1296014"/>
            <a:ext cx="5474219" cy="4639065"/>
          </a:xfrm>
          <a:prstGeom prst="rect">
            <a:avLst/>
          </a:prstGeom>
        </p:spPr>
      </p:pic>
      <p:sp>
        <p:nvSpPr>
          <p:cNvPr id="2" name="Slide Number Placeholder 1"/>
          <p:cNvSpPr>
            <a:spLocks noGrp="1"/>
          </p:cNvSpPr>
          <p:nvPr>
            <p:ph type="sldNum" sz="quarter" idx="10"/>
          </p:nvPr>
        </p:nvSpPr>
        <p:spPr/>
        <p:txBody>
          <a:bodyPr/>
          <a:lstStyle/>
          <a:p>
            <a:fld id="{31421AFA-3AE7-4CEA-BC9B-447859BED57B}" type="slidenum">
              <a:rPr lang="en-GB" smtClean="0"/>
              <a:pPr/>
              <a:t>2</a:t>
            </a:fld>
            <a:endParaRPr lang="en-GB" dirty="0"/>
          </a:p>
        </p:txBody>
      </p:sp>
      <p:sp>
        <p:nvSpPr>
          <p:cNvPr id="3" name="TextBox 2">
            <a:extLst>
              <a:ext uri="{FF2B5EF4-FFF2-40B4-BE49-F238E27FC236}">
                <a16:creationId xmlns:a16="http://schemas.microsoft.com/office/drawing/2014/main" id="{ACB54E59-57B7-465C-A4C6-C1491917630E}"/>
              </a:ext>
            </a:extLst>
          </p:cNvPr>
          <p:cNvSpPr txBox="1"/>
          <p:nvPr/>
        </p:nvSpPr>
        <p:spPr bwMode="auto">
          <a:xfrm>
            <a:off x="6792686" y="968188"/>
            <a:ext cx="5232827"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en-US" sz="1600" b="1" i="0" u="none" strike="noStrike" kern="1200" cap="none" spc="0" normalizeH="0" baseline="0" noProof="0" dirty="0">
                <a:ln>
                  <a:noFill/>
                </a:ln>
                <a:solidFill>
                  <a:srgbClr val="0070C0"/>
                </a:solidFill>
                <a:effectLst/>
                <a:uLnTx/>
                <a:uFillTx/>
                <a:latin typeface="Verdana"/>
                <a:ea typeface="Verdana" pitchFamily="34" charset="0"/>
                <a:cs typeface="Verdana" pitchFamily="34" charset="0"/>
              </a:rPr>
              <a:t>36-km and 12-km Two-Way Nested Domains</a:t>
            </a:r>
          </a:p>
        </p:txBody>
      </p:sp>
    </p:spTree>
    <p:extLst>
      <p:ext uri="{BB962C8B-B14F-4D97-AF65-F5344CB8AC3E}">
        <p14:creationId xmlns:p14="http://schemas.microsoft.com/office/powerpoint/2010/main" val="93315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E1D3-DB4A-4DED-8C14-CD56EAA37BC0}"/>
              </a:ext>
            </a:extLst>
          </p:cNvPr>
          <p:cNvSpPr>
            <a:spLocks noGrp="1"/>
          </p:cNvSpPr>
          <p:nvPr>
            <p:ph type="title"/>
          </p:nvPr>
        </p:nvSpPr>
        <p:spPr/>
        <p:txBody>
          <a:bodyPr/>
          <a:lstStyle/>
          <a:p>
            <a:r>
              <a:rPr lang="en-US" cap="none" dirty="0"/>
              <a:t>RepBase2 and 2028OTBa2 Emissions Used</a:t>
            </a:r>
          </a:p>
        </p:txBody>
      </p:sp>
      <p:sp>
        <p:nvSpPr>
          <p:cNvPr id="3" name="Content Placeholder 2">
            <a:extLst>
              <a:ext uri="{FF2B5EF4-FFF2-40B4-BE49-F238E27FC236}">
                <a16:creationId xmlns:a16="http://schemas.microsoft.com/office/drawing/2014/main" id="{34F6CA06-303C-4ABD-8D74-544658459B93}"/>
              </a:ext>
            </a:extLst>
          </p:cNvPr>
          <p:cNvSpPr>
            <a:spLocks noGrp="1"/>
          </p:cNvSpPr>
          <p:nvPr>
            <p:ph idx="1"/>
          </p:nvPr>
        </p:nvSpPr>
        <p:spPr>
          <a:xfrm>
            <a:off x="798512" y="1202400"/>
            <a:ext cx="4536813" cy="4505987"/>
          </a:xfrm>
        </p:spPr>
        <p:txBody>
          <a:bodyPr/>
          <a:lstStyle/>
          <a:p>
            <a:r>
              <a:rPr lang="en-US" dirty="0"/>
              <a:t>RepBase2 Emissions:</a:t>
            </a:r>
          </a:p>
          <a:p>
            <a:pPr lvl="1">
              <a:buFont typeface="Courier New" panose="02070309020205020404" pitchFamily="49" charset="0"/>
              <a:buChar char="o"/>
            </a:pPr>
            <a:r>
              <a:rPr lang="en-US" dirty="0"/>
              <a:t>WRAP RepBase EGU, O&amp;G, Fires</a:t>
            </a:r>
          </a:p>
          <a:p>
            <a:pPr lvl="1">
              <a:buFont typeface="Courier New" panose="02070309020205020404" pitchFamily="49" charset="0"/>
              <a:buChar char="o"/>
            </a:pPr>
            <a:r>
              <a:rPr lang="en-US" dirty="0"/>
              <a:t>WRAP 2014v2 Non-EGU Point, On-Road</a:t>
            </a:r>
          </a:p>
          <a:p>
            <a:pPr lvl="1">
              <a:buFont typeface="Courier New" panose="02070309020205020404" pitchFamily="49" charset="0"/>
              <a:buChar char="o"/>
            </a:pPr>
            <a:r>
              <a:rPr lang="en-US" dirty="0"/>
              <a:t>EPA 2016v1 Many Source Sectors</a:t>
            </a:r>
          </a:p>
          <a:p>
            <a:pPr lvl="1">
              <a:buFont typeface="Courier New" panose="02070309020205020404" pitchFamily="49" charset="0"/>
              <a:buChar char="o"/>
            </a:pPr>
            <a:r>
              <a:rPr lang="en-US" dirty="0"/>
              <a:t>CARB 2014v2</a:t>
            </a:r>
          </a:p>
          <a:p>
            <a:r>
              <a:rPr lang="en-US" dirty="0"/>
              <a:t>2028OTBa2 Emissions:</a:t>
            </a:r>
          </a:p>
          <a:p>
            <a:pPr lvl="1">
              <a:buFont typeface="Courier New" panose="02070309020205020404" pitchFamily="49" charset="0"/>
              <a:buChar char="o"/>
            </a:pPr>
            <a:r>
              <a:rPr lang="en-US" dirty="0"/>
              <a:t>WRAP 2028 EGU, On-Road, Non-Road</a:t>
            </a:r>
          </a:p>
          <a:p>
            <a:pPr lvl="1">
              <a:buFont typeface="Courier New" panose="02070309020205020404" pitchFamily="49" charset="0"/>
              <a:buChar char="o"/>
            </a:pPr>
            <a:r>
              <a:rPr lang="en-US" dirty="0"/>
              <a:t>WRAP 2023 O&amp;G</a:t>
            </a:r>
          </a:p>
          <a:p>
            <a:pPr lvl="1">
              <a:buFont typeface="Courier New" panose="02070309020205020404" pitchFamily="49" charset="0"/>
              <a:buChar char="o"/>
            </a:pPr>
            <a:r>
              <a:rPr lang="en-US" dirty="0"/>
              <a:t>WRAP 2014v2 Non-Point</a:t>
            </a:r>
          </a:p>
          <a:p>
            <a:pPr lvl="1">
              <a:buFont typeface="Courier New" panose="02070309020205020404" pitchFamily="49" charset="0"/>
              <a:buChar char="o"/>
            </a:pPr>
            <a:r>
              <a:rPr lang="en-US" dirty="0"/>
              <a:t>EPA 2028 EGU, On-Road, Non-Road</a:t>
            </a:r>
          </a:p>
          <a:p>
            <a:pPr lvl="1">
              <a:buFont typeface="Courier New" panose="02070309020205020404" pitchFamily="49" charset="0"/>
              <a:buChar char="o"/>
            </a:pPr>
            <a:r>
              <a:rPr lang="en-US" dirty="0"/>
              <a:t>EPA 2016v1 Non-Point</a:t>
            </a:r>
          </a:p>
          <a:p>
            <a:pPr lvl="1">
              <a:buFont typeface="Courier New" panose="02070309020205020404" pitchFamily="49" charset="0"/>
              <a:buChar char="o"/>
            </a:pPr>
            <a:r>
              <a:rPr lang="en-US" dirty="0"/>
              <a:t>CARB 2028</a:t>
            </a:r>
          </a:p>
        </p:txBody>
      </p:sp>
      <p:sp>
        <p:nvSpPr>
          <p:cNvPr id="4" name="Slide Number Placeholder 3">
            <a:extLst>
              <a:ext uri="{FF2B5EF4-FFF2-40B4-BE49-F238E27FC236}">
                <a16:creationId xmlns:a16="http://schemas.microsoft.com/office/drawing/2014/main" id="{298578DA-17B4-470F-A688-99BC116F351E}"/>
              </a:ext>
            </a:extLst>
          </p:cNvPr>
          <p:cNvSpPr>
            <a:spLocks noGrp="1"/>
          </p:cNvSpPr>
          <p:nvPr>
            <p:ph type="sldNum" sz="quarter" idx="10"/>
          </p:nvPr>
        </p:nvSpPr>
        <p:spPr/>
        <p:txBody>
          <a:bodyPr/>
          <a:lstStyle/>
          <a:p>
            <a:fld id="{31421AFA-3AE7-4CEA-BC9B-447859BED57B}" type="slidenum">
              <a:rPr lang="en-GB" smtClean="0"/>
              <a:pPr/>
              <a:t>3</a:t>
            </a:fld>
            <a:endParaRPr lang="en-GB" dirty="0"/>
          </a:p>
        </p:txBody>
      </p:sp>
      <p:pic>
        <p:nvPicPr>
          <p:cNvPr id="7" name="Picture 6">
            <a:extLst>
              <a:ext uri="{FF2B5EF4-FFF2-40B4-BE49-F238E27FC236}">
                <a16:creationId xmlns:a16="http://schemas.microsoft.com/office/drawing/2014/main" id="{3DB5375A-59A7-4CD6-95A6-B83ECA0BE051}"/>
              </a:ext>
            </a:extLst>
          </p:cNvPr>
          <p:cNvPicPr>
            <a:picLocks noChangeAspect="1"/>
          </p:cNvPicPr>
          <p:nvPr/>
        </p:nvPicPr>
        <p:blipFill rotWithShape="1">
          <a:blip r:embed="rId2"/>
          <a:srcRect l="53536" t="22155" r="20515" b="23743"/>
          <a:stretch/>
        </p:blipFill>
        <p:spPr>
          <a:xfrm>
            <a:off x="5557961" y="1505204"/>
            <a:ext cx="6408751" cy="4900784"/>
          </a:xfrm>
          <a:prstGeom prst="rect">
            <a:avLst/>
          </a:prstGeom>
        </p:spPr>
      </p:pic>
    </p:spTree>
    <p:extLst>
      <p:ext uri="{BB962C8B-B14F-4D97-AF65-F5344CB8AC3E}">
        <p14:creationId xmlns:p14="http://schemas.microsoft.com/office/powerpoint/2010/main" val="248964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2BFD-1E3C-4069-8BEC-6DC60CB62599}"/>
              </a:ext>
            </a:extLst>
          </p:cNvPr>
          <p:cNvSpPr>
            <a:spLocks noGrp="1"/>
          </p:cNvSpPr>
          <p:nvPr>
            <p:ph type="title"/>
          </p:nvPr>
        </p:nvSpPr>
        <p:spPr/>
        <p:txBody>
          <a:bodyPr/>
          <a:lstStyle/>
          <a:p>
            <a:r>
              <a:rPr lang="en-US" cap="none" dirty="0"/>
              <a:t>Visibility Source Apportionment Modeling</a:t>
            </a:r>
          </a:p>
        </p:txBody>
      </p:sp>
      <p:sp>
        <p:nvSpPr>
          <p:cNvPr id="3" name="Content Placeholder 2">
            <a:extLst>
              <a:ext uri="{FF2B5EF4-FFF2-40B4-BE49-F238E27FC236}">
                <a16:creationId xmlns:a16="http://schemas.microsoft.com/office/drawing/2014/main" id="{A34F3ECB-B225-4C04-BCB8-3AD434E0C87D}"/>
              </a:ext>
            </a:extLst>
          </p:cNvPr>
          <p:cNvSpPr>
            <a:spLocks noGrp="1"/>
          </p:cNvSpPr>
          <p:nvPr>
            <p:ph idx="1"/>
          </p:nvPr>
        </p:nvSpPr>
        <p:spPr>
          <a:xfrm>
            <a:off x="798512" y="1354347"/>
            <a:ext cx="10588625" cy="4354040"/>
          </a:xfrm>
        </p:spPr>
        <p:txBody>
          <a:bodyPr/>
          <a:lstStyle/>
          <a:p>
            <a:r>
              <a:rPr lang="en-US" dirty="0"/>
              <a:t>Visibility Source Apportionment Modeling used for Multiple Purposes:</a:t>
            </a:r>
          </a:p>
          <a:p>
            <a:pPr lvl="1">
              <a:buFont typeface="Courier New" panose="02070309020205020404" pitchFamily="49" charset="0"/>
              <a:buChar char="o"/>
            </a:pPr>
            <a:r>
              <a:rPr lang="en-US" dirty="0"/>
              <a:t>Identification of contributions of fires [U.S. WF, Rx &amp; Ag and Other (Mex/Can)]</a:t>
            </a:r>
          </a:p>
          <a:p>
            <a:pPr lvl="2">
              <a:buFont typeface="Wingdings" panose="05000000000000000000" pitchFamily="2" charset="2"/>
              <a:buChar char="§"/>
            </a:pPr>
            <a:r>
              <a:rPr lang="en-US" dirty="0"/>
              <a:t>Used in some 2028 visibility projections (EPAwoF, ModMID)</a:t>
            </a:r>
          </a:p>
          <a:p>
            <a:pPr lvl="1">
              <a:buFont typeface="Courier New" panose="02070309020205020404" pitchFamily="49" charset="0"/>
              <a:buChar char="o"/>
            </a:pPr>
            <a:r>
              <a:rPr lang="en-US" dirty="0"/>
              <a:t>Contributions of International Anthropogenic Emissions and Wildland Prescribed Burns (Rx)</a:t>
            </a:r>
          </a:p>
          <a:p>
            <a:pPr lvl="2">
              <a:buFont typeface="Wingdings" panose="05000000000000000000" pitchFamily="2" charset="2"/>
              <a:buChar char="§"/>
            </a:pPr>
            <a:r>
              <a:rPr lang="en-US" dirty="0"/>
              <a:t>Used to adjust the Uniform Rate of Progress Glidepaths</a:t>
            </a:r>
          </a:p>
          <a:p>
            <a:pPr lvl="1">
              <a:buFont typeface="Courier New" panose="02070309020205020404" pitchFamily="49" charset="0"/>
              <a:buChar char="o"/>
            </a:pPr>
            <a:r>
              <a:rPr lang="en-US" dirty="0"/>
              <a:t>Comparison of model vs. ambient data derived Natural Emissions</a:t>
            </a:r>
          </a:p>
          <a:p>
            <a:pPr lvl="1">
              <a:buFont typeface="Courier New" panose="02070309020205020404" pitchFamily="49" charset="0"/>
              <a:buChar char="o"/>
            </a:pPr>
            <a:r>
              <a:rPr lang="en-US" dirty="0"/>
              <a:t>Isolate contributions of U.S. anthropogenic emissions to modeled impairment</a:t>
            </a:r>
          </a:p>
          <a:p>
            <a:pPr lvl="2">
              <a:buFont typeface="Wingdings" panose="05000000000000000000" pitchFamily="2" charset="2"/>
              <a:buChar char="§"/>
            </a:pPr>
            <a:r>
              <a:rPr lang="en-US" dirty="0"/>
              <a:t>Modeled U.S. Anthropogenic Emissions Rate of Progress Analysis using 2002Hindcast, RepBase2 (2014-2018) and 2028OTBa2 source apportionment and remaining modeled natural/international/fire visibility held constant to 2064 (i.e., no U.S. anthropogenic impairment in 2064)</a:t>
            </a:r>
          </a:p>
          <a:p>
            <a:pPr lvl="1">
              <a:buFont typeface="Courier New" panose="02070309020205020404" pitchFamily="49" charset="0"/>
              <a:buChar char="o"/>
            </a:pPr>
            <a:r>
              <a:rPr lang="en-US" dirty="0"/>
              <a:t>Understanding sources of visibility degradation and insight into modeling results</a:t>
            </a:r>
          </a:p>
          <a:p>
            <a:pPr lvl="1">
              <a:buFont typeface="Courier New" panose="02070309020205020404" pitchFamily="49" charset="0"/>
              <a:buChar char="o"/>
            </a:pPr>
            <a:r>
              <a:rPr lang="en-US" dirty="0"/>
              <a:t>Contributions of individual WRAP state Source Groups to visibility impairment at Class I Areas</a:t>
            </a:r>
          </a:p>
          <a:p>
            <a:pPr lvl="2">
              <a:buFont typeface="Wingdings" panose="05000000000000000000" pitchFamily="2" charset="2"/>
              <a:buChar char="§"/>
            </a:pPr>
            <a:r>
              <a:rPr lang="en-US" dirty="0"/>
              <a:t>Quantify own states and nearby states contributions to impairment at state’s Class I Areas</a:t>
            </a:r>
          </a:p>
          <a:p>
            <a:pPr lvl="2"/>
            <a:endParaRPr lang="en-US" dirty="0"/>
          </a:p>
        </p:txBody>
      </p:sp>
      <p:sp>
        <p:nvSpPr>
          <p:cNvPr id="4" name="Slide Number Placeholder 3">
            <a:extLst>
              <a:ext uri="{FF2B5EF4-FFF2-40B4-BE49-F238E27FC236}">
                <a16:creationId xmlns:a16="http://schemas.microsoft.com/office/drawing/2014/main" id="{5F0BF906-0942-477F-B97D-1C142CFD0FF7}"/>
              </a:ext>
            </a:extLst>
          </p:cNvPr>
          <p:cNvSpPr>
            <a:spLocks noGrp="1"/>
          </p:cNvSpPr>
          <p:nvPr>
            <p:ph type="sldNum" sz="quarter" idx="10"/>
          </p:nvPr>
        </p:nvSpPr>
        <p:spPr/>
        <p:txBody>
          <a:bodyPr/>
          <a:lstStyle/>
          <a:p>
            <a:fld id="{31421AFA-3AE7-4CEA-BC9B-447859BED57B}" type="slidenum">
              <a:rPr lang="en-GB" smtClean="0"/>
              <a:pPr/>
              <a:t>4</a:t>
            </a:fld>
            <a:endParaRPr lang="en-GB" dirty="0"/>
          </a:p>
        </p:txBody>
      </p:sp>
    </p:spTree>
    <p:extLst>
      <p:ext uri="{BB962C8B-B14F-4D97-AF65-F5344CB8AC3E}">
        <p14:creationId xmlns:p14="http://schemas.microsoft.com/office/powerpoint/2010/main" val="393555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A1EB-B770-40E3-88FD-5AFA465A2333}"/>
              </a:ext>
            </a:extLst>
          </p:cNvPr>
          <p:cNvSpPr>
            <a:spLocks noGrp="1"/>
          </p:cNvSpPr>
          <p:nvPr>
            <p:ph type="title"/>
          </p:nvPr>
        </p:nvSpPr>
        <p:spPr/>
        <p:txBody>
          <a:bodyPr/>
          <a:lstStyle/>
          <a:p>
            <a:r>
              <a:rPr lang="en-US" cap="none" dirty="0"/>
              <a:t>CAMx Source Apportionment Tools</a:t>
            </a:r>
          </a:p>
        </p:txBody>
      </p:sp>
      <p:sp>
        <p:nvSpPr>
          <p:cNvPr id="3" name="Content Placeholder 2">
            <a:extLst>
              <a:ext uri="{FF2B5EF4-FFF2-40B4-BE49-F238E27FC236}">
                <a16:creationId xmlns:a16="http://schemas.microsoft.com/office/drawing/2014/main" id="{4F32638E-8492-44D0-AB52-CDE672DE1435}"/>
              </a:ext>
            </a:extLst>
          </p:cNvPr>
          <p:cNvSpPr>
            <a:spLocks noGrp="1"/>
          </p:cNvSpPr>
          <p:nvPr>
            <p:ph idx="1"/>
          </p:nvPr>
        </p:nvSpPr>
        <p:spPr>
          <a:xfrm>
            <a:off x="698740" y="1010930"/>
            <a:ext cx="11093569" cy="4628450"/>
          </a:xfrm>
        </p:spPr>
        <p:txBody>
          <a:bodyPr/>
          <a:lstStyle/>
          <a:p>
            <a:r>
              <a:rPr lang="en-US" dirty="0"/>
              <a:t>Uses tagged species/reactive tracers that run in parallel to the host model and extracts source contribution information to modeled concentrations for user-defined Source Groups</a:t>
            </a:r>
          </a:p>
          <a:p>
            <a:pPr>
              <a:spcAft>
                <a:spcPts val="300"/>
              </a:spcAft>
            </a:pPr>
            <a:r>
              <a:rPr lang="en-US" dirty="0"/>
              <a:t>User-defined Source Groups can be Source Categories (e.g., Wildfire emissions) and/or emissions from geographic areas (Source Regions)</a:t>
            </a:r>
          </a:p>
          <a:p>
            <a:pPr lvl="1">
              <a:spcAft>
                <a:spcPts val="300"/>
              </a:spcAft>
              <a:buFont typeface="Courier New" panose="02070309020205020404" pitchFamily="49" charset="0"/>
              <a:buChar char="o"/>
            </a:pPr>
            <a:r>
              <a:rPr lang="en-US" dirty="0"/>
              <a:t>A typical CAMx source apportionment application will divide the modeling domain into geographic regions (e.g., grid cell definitions of States) using a Source Region map and then provide separate emission input files for each Source Category</a:t>
            </a:r>
          </a:p>
          <a:p>
            <a:pPr lvl="2">
              <a:spcAft>
                <a:spcPts val="300"/>
              </a:spcAft>
              <a:buFont typeface="Wingdings" panose="05000000000000000000" pitchFamily="2" charset="2"/>
              <a:buChar char="§"/>
            </a:pPr>
            <a:r>
              <a:rPr lang="en-US" dirty="0"/>
              <a:t>Source contributions are obtained for each Source Group that is defined as the intersection of the Source Regions with the Source Categories (e.g., on-road mobile sources from Colorado)</a:t>
            </a:r>
          </a:p>
          <a:p>
            <a:pPr lvl="2">
              <a:buFont typeface="Wingdings" panose="05000000000000000000" pitchFamily="2" charset="2"/>
              <a:buChar char="§"/>
            </a:pPr>
            <a:r>
              <a:rPr lang="en-US" dirty="0"/>
              <a:t>Source Groups must include all sources, sum of contributions from all Source Groups adds up to total host model concentrations</a:t>
            </a:r>
          </a:p>
          <a:p>
            <a:pPr>
              <a:spcAft>
                <a:spcPts val="300"/>
              </a:spcAft>
            </a:pPr>
            <a:r>
              <a:rPr lang="en-US" dirty="0"/>
              <a:t>There are two ozone source apportionment tools in CAMx:</a:t>
            </a:r>
          </a:p>
          <a:p>
            <a:pPr lvl="1">
              <a:spcAft>
                <a:spcPts val="300"/>
              </a:spcAft>
              <a:buFont typeface="Courier New" panose="02070309020205020404" pitchFamily="49" charset="0"/>
              <a:buChar char="o"/>
            </a:pPr>
            <a:r>
              <a:rPr lang="en-US" dirty="0"/>
              <a:t>Ozone Source Apportionment Technology (OSAT) </a:t>
            </a:r>
          </a:p>
          <a:p>
            <a:pPr lvl="1">
              <a:spcAft>
                <a:spcPts val="300"/>
              </a:spcAft>
              <a:buFont typeface="Courier New" panose="02070309020205020404" pitchFamily="49" charset="0"/>
              <a:buChar char="o"/>
            </a:pPr>
            <a:r>
              <a:rPr lang="en-US" dirty="0"/>
              <a:t>Anthropogenic Precursor Culpability Assessment (APCA)</a:t>
            </a:r>
          </a:p>
          <a:p>
            <a:pPr lvl="2">
              <a:buFont typeface="Wingdings" panose="05000000000000000000" pitchFamily="2" charset="2"/>
              <a:buChar char="§"/>
            </a:pPr>
            <a:r>
              <a:rPr lang="en-US" dirty="0"/>
              <a:t>APCA only allocates ozone to Natural Sources when it is due to Natural Source VOC reacting with Natural Source NOx</a:t>
            </a:r>
          </a:p>
          <a:p>
            <a:pPr>
              <a:spcAft>
                <a:spcPts val="300"/>
              </a:spcAft>
            </a:pPr>
            <a:r>
              <a:rPr lang="en-US" dirty="0"/>
              <a:t>Particulate Source Apportionment Technology (PSAT)</a:t>
            </a:r>
          </a:p>
          <a:p>
            <a:pPr lvl="1">
              <a:buFont typeface="Courier New" panose="02070309020205020404" pitchFamily="49" charset="0"/>
              <a:buChar char="o"/>
            </a:pPr>
            <a:r>
              <a:rPr lang="en-US" dirty="0"/>
              <a:t>PSAT used in WRAP regional haze modeling to obtain Source Group contributions to PM species from which extinction is calculated</a:t>
            </a:r>
          </a:p>
        </p:txBody>
      </p:sp>
      <p:sp>
        <p:nvSpPr>
          <p:cNvPr id="4" name="Slide Number Placeholder 3">
            <a:extLst>
              <a:ext uri="{FF2B5EF4-FFF2-40B4-BE49-F238E27FC236}">
                <a16:creationId xmlns:a16="http://schemas.microsoft.com/office/drawing/2014/main" id="{21FC1D30-FCD1-4677-9E7E-89C146914963}"/>
              </a:ext>
            </a:extLst>
          </p:cNvPr>
          <p:cNvSpPr>
            <a:spLocks noGrp="1"/>
          </p:cNvSpPr>
          <p:nvPr>
            <p:ph type="sldNum" sz="quarter" idx="10"/>
          </p:nvPr>
        </p:nvSpPr>
        <p:spPr/>
        <p:txBody>
          <a:bodyPr/>
          <a:lstStyle/>
          <a:p>
            <a:fld id="{31421AFA-3AE7-4CEA-BC9B-447859BED57B}" type="slidenum">
              <a:rPr lang="en-GB" smtClean="0"/>
              <a:pPr/>
              <a:t>5</a:t>
            </a:fld>
            <a:endParaRPr lang="en-GB" dirty="0"/>
          </a:p>
        </p:txBody>
      </p:sp>
    </p:spTree>
    <p:extLst>
      <p:ext uri="{BB962C8B-B14F-4D97-AF65-F5344CB8AC3E}">
        <p14:creationId xmlns:p14="http://schemas.microsoft.com/office/powerpoint/2010/main" val="2708868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E002-56F7-4C98-9759-C0E882F1C521}"/>
              </a:ext>
            </a:extLst>
          </p:cNvPr>
          <p:cNvSpPr>
            <a:spLocks noGrp="1"/>
          </p:cNvSpPr>
          <p:nvPr>
            <p:ph type="title"/>
          </p:nvPr>
        </p:nvSpPr>
        <p:spPr/>
        <p:txBody>
          <a:bodyPr/>
          <a:lstStyle/>
          <a:p>
            <a:r>
              <a:rPr lang="en-US" cap="none" dirty="0"/>
              <a:t>Families of PSAT Particulate Matter Tracers (# tracers)</a:t>
            </a:r>
          </a:p>
        </p:txBody>
      </p:sp>
      <p:sp>
        <p:nvSpPr>
          <p:cNvPr id="5" name="Content Placeholder 4">
            <a:extLst>
              <a:ext uri="{FF2B5EF4-FFF2-40B4-BE49-F238E27FC236}">
                <a16:creationId xmlns:a16="http://schemas.microsoft.com/office/drawing/2014/main" id="{24F24D35-C9A7-4AEF-B6B8-FFFE1D94FA68}"/>
              </a:ext>
            </a:extLst>
          </p:cNvPr>
          <p:cNvSpPr>
            <a:spLocks noGrp="1"/>
          </p:cNvSpPr>
          <p:nvPr>
            <p:ph idx="12"/>
          </p:nvPr>
        </p:nvSpPr>
        <p:spPr>
          <a:xfrm>
            <a:off x="798513" y="1016876"/>
            <a:ext cx="5464264" cy="4691511"/>
          </a:xfrm>
        </p:spPr>
        <p:txBody>
          <a:bodyPr/>
          <a:lstStyle/>
          <a:p>
            <a:pPr>
              <a:spcAft>
                <a:spcPts val="600"/>
              </a:spcAft>
            </a:pPr>
            <a:r>
              <a:rPr lang="en-US" sz="1100" u="sng" dirty="0"/>
              <a:t>Sulfur (3)</a:t>
            </a:r>
            <a:endParaRPr lang="en-US" sz="1100" dirty="0"/>
          </a:p>
          <a:p>
            <a:pPr lvl="1">
              <a:spcAft>
                <a:spcPts val="600"/>
              </a:spcAft>
              <a:buFont typeface="Courier New" panose="02070309020205020404" pitchFamily="49" charset="0"/>
              <a:buChar char="o"/>
            </a:pPr>
            <a:r>
              <a:rPr lang="en-US" sz="900" dirty="0"/>
              <a:t>SO2</a:t>
            </a:r>
            <a:r>
              <a:rPr lang="en-US" sz="900" baseline="-25000" dirty="0"/>
              <a:t>i</a:t>
            </a:r>
            <a:r>
              <a:rPr lang="en-US" sz="900" dirty="0"/>
              <a:t>		Primary SO</a:t>
            </a:r>
            <a:r>
              <a:rPr lang="en-US" sz="900" baseline="-25000" dirty="0"/>
              <a:t>2</a:t>
            </a:r>
            <a:r>
              <a:rPr lang="en-US" sz="900" dirty="0"/>
              <a:t> emissions</a:t>
            </a:r>
          </a:p>
          <a:p>
            <a:pPr lvl="1">
              <a:spcAft>
                <a:spcPts val="600"/>
              </a:spcAft>
              <a:buFont typeface="Courier New" panose="02070309020205020404" pitchFamily="49" charset="0"/>
              <a:buChar char="o"/>
            </a:pPr>
            <a:r>
              <a:rPr lang="en-US" sz="900" dirty="0"/>
              <a:t>DMS</a:t>
            </a:r>
            <a:r>
              <a:rPr lang="en-US" sz="900" baseline="-25000" dirty="0"/>
              <a:t>i</a:t>
            </a:r>
            <a:r>
              <a:rPr lang="en-US" sz="900" dirty="0"/>
              <a:t>		Dimethyl sulfide</a:t>
            </a:r>
          </a:p>
          <a:p>
            <a:pPr lvl="1">
              <a:buFont typeface="Courier New" panose="02070309020205020404" pitchFamily="49" charset="0"/>
              <a:buChar char="o"/>
            </a:pPr>
            <a:r>
              <a:rPr lang="en-US" sz="900" dirty="0"/>
              <a:t>PS4</a:t>
            </a:r>
            <a:r>
              <a:rPr lang="en-US" sz="900" baseline="-25000" dirty="0"/>
              <a:t>i</a:t>
            </a:r>
            <a:r>
              <a:rPr lang="en-US" sz="900" dirty="0"/>
              <a:t>		Particulate sulfate from primary emissions plus secondarily formed sulfate </a:t>
            </a:r>
          </a:p>
          <a:p>
            <a:pPr>
              <a:spcAft>
                <a:spcPts val="600"/>
              </a:spcAft>
            </a:pPr>
            <a:r>
              <a:rPr lang="en-US" sz="1100" u="sng" dirty="0"/>
              <a:t>Nitrogen (8)</a:t>
            </a:r>
            <a:endParaRPr lang="en-US" sz="1100" dirty="0"/>
          </a:p>
          <a:p>
            <a:pPr lvl="1">
              <a:spcAft>
                <a:spcPts val="600"/>
              </a:spcAft>
              <a:buFont typeface="Courier New" panose="02070309020205020404" pitchFamily="49" charset="0"/>
              <a:buChar char="o"/>
            </a:pPr>
            <a:r>
              <a:rPr lang="en-US" sz="900" dirty="0"/>
              <a:t>NIT</a:t>
            </a:r>
            <a:r>
              <a:rPr lang="en-US" sz="900" baseline="-25000" dirty="0"/>
              <a:t>i</a:t>
            </a:r>
            <a:r>
              <a:rPr lang="en-US" sz="900" dirty="0"/>
              <a:t>		Nitric oxide (NO) and nitrous acid (HONO)</a:t>
            </a:r>
          </a:p>
          <a:p>
            <a:pPr lvl="1">
              <a:spcAft>
                <a:spcPts val="600"/>
              </a:spcAft>
              <a:buFont typeface="Courier New" panose="02070309020205020404" pitchFamily="49" charset="0"/>
              <a:buChar char="o"/>
            </a:pPr>
            <a:r>
              <a:rPr lang="en-US" sz="900" dirty="0"/>
              <a:t>RGN</a:t>
            </a:r>
            <a:r>
              <a:rPr lang="en-US" sz="900" baseline="-25000" dirty="0"/>
              <a:t>i</a:t>
            </a:r>
            <a:r>
              <a:rPr lang="en-US" sz="900" dirty="0"/>
              <a:t>		Nitrogen dioxide (NO</a:t>
            </a:r>
            <a:r>
              <a:rPr lang="en-US" sz="900" baseline="-25000" dirty="0"/>
              <a:t>2</a:t>
            </a:r>
            <a:r>
              <a:rPr lang="en-US" sz="900" dirty="0"/>
              <a:t>), nitrate radical (NO</a:t>
            </a:r>
            <a:r>
              <a:rPr lang="en-US" sz="900" baseline="-25000" dirty="0"/>
              <a:t>3</a:t>
            </a:r>
            <a:r>
              <a:rPr lang="en-US" sz="900" dirty="0"/>
              <a:t>), and dinitrogen pentoxide (N</a:t>
            </a:r>
            <a:r>
              <a:rPr lang="en-US" sz="900" baseline="-25000" dirty="0"/>
              <a:t>2</a:t>
            </a:r>
            <a:r>
              <a:rPr lang="en-US" sz="900" dirty="0"/>
              <a:t>O</a:t>
            </a:r>
            <a:r>
              <a:rPr lang="en-US" sz="900" baseline="-25000" dirty="0"/>
              <a:t>5</a:t>
            </a:r>
            <a:r>
              <a:rPr lang="en-US" sz="900" dirty="0"/>
              <a:t>)</a:t>
            </a:r>
          </a:p>
          <a:p>
            <a:pPr lvl="1">
              <a:spcAft>
                <a:spcPts val="600"/>
              </a:spcAft>
              <a:buFont typeface="Courier New" panose="02070309020205020404" pitchFamily="49" charset="0"/>
              <a:buChar char="o"/>
            </a:pPr>
            <a:r>
              <a:rPr lang="en-US" sz="900" dirty="0"/>
              <a:t>TPNi		Peroxyl acetyl nitrate (PAN), analogues of PAN and peroxy nitric acid (PNA)</a:t>
            </a:r>
          </a:p>
          <a:p>
            <a:pPr lvl="1">
              <a:spcAft>
                <a:spcPts val="600"/>
              </a:spcAft>
              <a:buFont typeface="Courier New" panose="02070309020205020404" pitchFamily="49" charset="0"/>
              <a:buChar char="o"/>
            </a:pPr>
            <a:r>
              <a:rPr lang="en-US" sz="900" dirty="0"/>
              <a:t>NTRi		Organic nitrates (RNO</a:t>
            </a:r>
            <a:r>
              <a:rPr lang="en-US" sz="900" baseline="-25000" dirty="0"/>
              <a:t>3</a:t>
            </a:r>
            <a:r>
              <a:rPr lang="en-US" sz="900" dirty="0"/>
              <a:t>)</a:t>
            </a:r>
          </a:p>
          <a:p>
            <a:pPr lvl="1">
              <a:spcAft>
                <a:spcPts val="600"/>
              </a:spcAft>
              <a:buFont typeface="Courier New" panose="02070309020205020404" pitchFamily="49" charset="0"/>
              <a:buChar char="o"/>
            </a:pPr>
            <a:r>
              <a:rPr lang="en-US" sz="900" dirty="0"/>
              <a:t>HN3i		Nitric acid (HNO</a:t>
            </a:r>
            <a:r>
              <a:rPr lang="en-US" sz="900" baseline="-25000" dirty="0"/>
              <a:t>3</a:t>
            </a:r>
            <a:r>
              <a:rPr lang="en-US" sz="900" dirty="0"/>
              <a:t>)</a:t>
            </a:r>
          </a:p>
          <a:p>
            <a:pPr lvl="1">
              <a:spcAft>
                <a:spcPts val="600"/>
              </a:spcAft>
              <a:buFont typeface="Courier New" panose="02070309020205020404" pitchFamily="49" charset="0"/>
              <a:buChar char="o"/>
            </a:pPr>
            <a:r>
              <a:rPr lang="en-US" sz="900" dirty="0"/>
              <a:t>PN3i		Particulate nitrate from primary emissions plus secondarily formed nitrate</a:t>
            </a:r>
          </a:p>
          <a:p>
            <a:pPr lvl="1">
              <a:spcAft>
                <a:spcPts val="600"/>
              </a:spcAft>
              <a:buFont typeface="Courier New" panose="02070309020205020404" pitchFamily="49" charset="0"/>
              <a:buChar char="o"/>
            </a:pPr>
            <a:r>
              <a:rPr lang="en-US" sz="900" dirty="0"/>
              <a:t>NH3i		Ammonia (NH</a:t>
            </a:r>
            <a:r>
              <a:rPr lang="en-US" sz="900" baseline="-25000" dirty="0"/>
              <a:t>3</a:t>
            </a:r>
            <a:r>
              <a:rPr lang="en-US" sz="900" dirty="0"/>
              <a:t>)</a:t>
            </a:r>
          </a:p>
          <a:p>
            <a:pPr lvl="1">
              <a:buFont typeface="Courier New" panose="02070309020205020404" pitchFamily="49" charset="0"/>
              <a:buChar char="o"/>
            </a:pPr>
            <a:r>
              <a:rPr lang="en-US" sz="900" dirty="0"/>
              <a:t>PN4i		Particulate ammonium (NH</a:t>
            </a:r>
            <a:r>
              <a:rPr lang="en-US" sz="900" baseline="-25000" dirty="0"/>
              <a:t>4</a:t>
            </a:r>
            <a:r>
              <a:rPr lang="en-US" sz="900" dirty="0"/>
              <a:t>)</a:t>
            </a:r>
          </a:p>
          <a:p>
            <a:pPr>
              <a:spcAft>
                <a:spcPts val="600"/>
              </a:spcAft>
            </a:pPr>
            <a:r>
              <a:rPr lang="en-US" sz="1100" u="sng" dirty="0"/>
              <a:t>Primary Particulates (14)</a:t>
            </a:r>
            <a:endParaRPr lang="en-US" sz="1100" dirty="0"/>
          </a:p>
          <a:p>
            <a:pPr lvl="1">
              <a:spcAft>
                <a:spcPts val="600"/>
              </a:spcAft>
              <a:buFont typeface="Courier New" panose="02070309020205020404" pitchFamily="49" charset="0"/>
              <a:buChar char="o"/>
            </a:pPr>
            <a:r>
              <a:rPr lang="en-US" sz="900" dirty="0"/>
              <a:t>PEC</a:t>
            </a:r>
            <a:r>
              <a:rPr lang="en-US" sz="900" baseline="-25000" dirty="0"/>
              <a:t>i</a:t>
            </a:r>
            <a:r>
              <a:rPr lang="en-US" sz="900" dirty="0"/>
              <a:t>		Primary Elemental Carbon</a:t>
            </a:r>
          </a:p>
          <a:p>
            <a:pPr lvl="1">
              <a:spcAft>
                <a:spcPts val="600"/>
              </a:spcAft>
              <a:buFont typeface="Courier New" panose="02070309020205020404" pitchFamily="49" charset="0"/>
              <a:buChar char="o"/>
            </a:pPr>
            <a:r>
              <a:rPr lang="en-US" sz="900" dirty="0"/>
              <a:t>POA</a:t>
            </a:r>
            <a:r>
              <a:rPr lang="en-US" sz="900" baseline="-25000" dirty="0"/>
              <a:t>i</a:t>
            </a:r>
            <a:r>
              <a:rPr lang="en-US" sz="900" dirty="0"/>
              <a:t>		Primary Organic Aerosol</a:t>
            </a:r>
          </a:p>
          <a:p>
            <a:pPr lvl="1">
              <a:spcAft>
                <a:spcPts val="600"/>
              </a:spcAft>
              <a:buFont typeface="Courier New" panose="02070309020205020404" pitchFamily="49" charset="0"/>
              <a:buChar char="o"/>
            </a:pPr>
            <a:r>
              <a:rPr lang="en-US" sz="900" dirty="0"/>
              <a:t>PFC</a:t>
            </a:r>
            <a:r>
              <a:rPr lang="en-US" sz="900" baseline="-25000" dirty="0"/>
              <a:t>i</a:t>
            </a:r>
            <a:r>
              <a:rPr lang="en-US" sz="900" dirty="0"/>
              <a:t>		Fine Crustal PM</a:t>
            </a:r>
          </a:p>
          <a:p>
            <a:pPr lvl="1">
              <a:spcAft>
                <a:spcPts val="600"/>
              </a:spcAft>
              <a:buFont typeface="Courier New" panose="02070309020205020404" pitchFamily="49" charset="0"/>
              <a:buChar char="o"/>
            </a:pPr>
            <a:r>
              <a:rPr lang="en-US" sz="900" dirty="0"/>
              <a:t>PFN</a:t>
            </a:r>
            <a:r>
              <a:rPr lang="en-US" sz="900" baseline="-25000" dirty="0"/>
              <a:t>i</a:t>
            </a:r>
            <a:r>
              <a:rPr lang="en-US" sz="900" dirty="0"/>
              <a:t>		Other Fine Particulate</a:t>
            </a:r>
          </a:p>
          <a:p>
            <a:pPr lvl="1">
              <a:spcAft>
                <a:spcPts val="600"/>
              </a:spcAft>
              <a:buFont typeface="Courier New" panose="02070309020205020404" pitchFamily="49" charset="0"/>
              <a:buChar char="o"/>
            </a:pPr>
            <a:r>
              <a:rPr lang="en-US" sz="900" dirty="0"/>
              <a:t>PCC</a:t>
            </a:r>
            <a:r>
              <a:rPr lang="en-US" sz="900" baseline="-25000" dirty="0"/>
              <a:t>i</a:t>
            </a:r>
            <a:r>
              <a:rPr lang="en-US" sz="900" dirty="0"/>
              <a:t>		Coarse Crustal PM</a:t>
            </a:r>
          </a:p>
          <a:p>
            <a:pPr lvl="1">
              <a:spcAft>
                <a:spcPts val="600"/>
              </a:spcAft>
              <a:buFont typeface="Courier New" panose="02070309020205020404" pitchFamily="49" charset="0"/>
              <a:buChar char="o"/>
            </a:pPr>
            <a:r>
              <a:rPr lang="en-US" sz="900" dirty="0"/>
              <a:t>PCS</a:t>
            </a:r>
            <a:r>
              <a:rPr lang="en-US" sz="900" baseline="-25000" dirty="0"/>
              <a:t>i</a:t>
            </a:r>
            <a:r>
              <a:rPr lang="en-US" sz="900" dirty="0"/>
              <a:t>		Other Coarse Particulate</a:t>
            </a:r>
          </a:p>
          <a:p>
            <a:pPr lvl="1">
              <a:spcAft>
                <a:spcPts val="600"/>
              </a:spcAft>
              <a:buFont typeface="Courier New" panose="02070309020205020404" pitchFamily="49" charset="0"/>
              <a:buChar char="o"/>
            </a:pPr>
            <a:r>
              <a:rPr lang="en-US" sz="900" dirty="0"/>
              <a:t>PFEi		Iron</a:t>
            </a:r>
            <a:endParaRPr lang="en-US" sz="600" b="1" dirty="0">
              <a:solidFill>
                <a:srgbClr val="C00000"/>
              </a:solidFill>
            </a:endParaRPr>
          </a:p>
          <a:p>
            <a:pPr marL="0" indent="0">
              <a:buNone/>
            </a:pPr>
            <a:endParaRPr lang="en-US" dirty="0"/>
          </a:p>
        </p:txBody>
      </p:sp>
      <p:sp>
        <p:nvSpPr>
          <p:cNvPr id="6" name="Content Placeholder 5">
            <a:extLst>
              <a:ext uri="{FF2B5EF4-FFF2-40B4-BE49-F238E27FC236}">
                <a16:creationId xmlns:a16="http://schemas.microsoft.com/office/drawing/2014/main" id="{EE3DF077-CBD2-4527-A17C-7CA6F15FDA3F}"/>
              </a:ext>
            </a:extLst>
          </p:cNvPr>
          <p:cNvSpPr>
            <a:spLocks noGrp="1"/>
          </p:cNvSpPr>
          <p:nvPr>
            <p:ph sz="quarter" idx="16"/>
          </p:nvPr>
        </p:nvSpPr>
        <p:spPr>
          <a:xfrm>
            <a:off x="6499224" y="1016875"/>
            <a:ext cx="4887913" cy="4691511"/>
          </a:xfrm>
        </p:spPr>
        <p:txBody>
          <a:bodyPr/>
          <a:lstStyle/>
          <a:p>
            <a:pPr>
              <a:spcAft>
                <a:spcPts val="600"/>
              </a:spcAft>
            </a:pPr>
            <a:r>
              <a:rPr lang="en-US" sz="1100" u="sng" dirty="0"/>
              <a:t>Secondary Organics (14)</a:t>
            </a:r>
            <a:endParaRPr lang="en-US" sz="1100" dirty="0"/>
          </a:p>
          <a:p>
            <a:pPr lvl="1">
              <a:spcAft>
                <a:spcPts val="600"/>
              </a:spcAft>
              <a:buFont typeface="Courier New" panose="02070309020205020404" pitchFamily="49" charset="0"/>
              <a:buChar char="o"/>
            </a:pPr>
            <a:r>
              <a:rPr lang="en-US" sz="900" dirty="0"/>
              <a:t>ARO</a:t>
            </a:r>
            <a:r>
              <a:rPr lang="en-US" sz="900" baseline="-25000" dirty="0"/>
              <a:t>i</a:t>
            </a:r>
            <a:r>
              <a:rPr lang="en-US" sz="900" dirty="0"/>
              <a:t>	Aromatic (benzene, toluene, xylene, IVOA) secondary organic aerosol precursors</a:t>
            </a:r>
          </a:p>
          <a:p>
            <a:pPr lvl="1">
              <a:spcAft>
                <a:spcPts val="600"/>
              </a:spcAft>
              <a:buFont typeface="Courier New" panose="02070309020205020404" pitchFamily="49" charset="0"/>
              <a:buChar char="o"/>
            </a:pPr>
            <a:r>
              <a:rPr lang="en-US" sz="900" dirty="0"/>
              <a:t>ISP</a:t>
            </a:r>
            <a:r>
              <a:rPr lang="en-US" sz="900" baseline="-25000" dirty="0"/>
              <a:t>i</a:t>
            </a:r>
            <a:r>
              <a:rPr lang="en-US" sz="900" dirty="0"/>
              <a:t>	Isoprene secondary organic aerosol precursor</a:t>
            </a:r>
          </a:p>
          <a:p>
            <a:pPr lvl="1">
              <a:spcAft>
                <a:spcPts val="600"/>
              </a:spcAft>
              <a:buFont typeface="Courier New" panose="02070309020205020404" pitchFamily="49" charset="0"/>
              <a:buChar char="o"/>
            </a:pPr>
            <a:r>
              <a:rPr lang="en-US" sz="900" dirty="0"/>
              <a:t>TRP</a:t>
            </a:r>
            <a:r>
              <a:rPr lang="en-US" sz="900" baseline="-25000" dirty="0"/>
              <a:t>i</a:t>
            </a:r>
            <a:r>
              <a:rPr lang="en-US" sz="900" dirty="0"/>
              <a:t>	Terpene secondary organic aerosol precursors</a:t>
            </a:r>
          </a:p>
          <a:p>
            <a:pPr lvl="1">
              <a:spcAft>
                <a:spcPts val="600"/>
              </a:spcAft>
              <a:buFont typeface="Courier New" panose="02070309020205020404" pitchFamily="49" charset="0"/>
              <a:buChar char="o"/>
            </a:pPr>
            <a:r>
              <a:rPr lang="en-US" sz="900" dirty="0"/>
              <a:t>SQT	Sesquiterpene secondary organic aerosol precursors</a:t>
            </a:r>
          </a:p>
          <a:p>
            <a:pPr lvl="1">
              <a:spcAft>
                <a:spcPts val="600"/>
              </a:spcAft>
              <a:buFont typeface="Courier New" panose="02070309020205020404" pitchFamily="49" charset="0"/>
              <a:buChar char="o"/>
            </a:pPr>
            <a:r>
              <a:rPr lang="en-US" sz="900" dirty="0"/>
              <a:t>CG1</a:t>
            </a:r>
            <a:r>
              <a:rPr lang="en-US" sz="900" baseline="-25000" dirty="0"/>
              <a:t>i</a:t>
            </a:r>
            <a:r>
              <a:rPr lang="en-US" sz="900" dirty="0"/>
              <a:t>	Condensable gases from aromatic precursors (high volatility products)</a:t>
            </a:r>
          </a:p>
          <a:p>
            <a:pPr lvl="1">
              <a:spcAft>
                <a:spcPts val="600"/>
              </a:spcAft>
              <a:buFont typeface="Courier New" panose="02070309020205020404" pitchFamily="49" charset="0"/>
              <a:buChar char="o"/>
            </a:pPr>
            <a:r>
              <a:rPr lang="en-US" sz="900" dirty="0"/>
              <a:t>CG2</a:t>
            </a:r>
            <a:r>
              <a:rPr lang="en-US" sz="900" baseline="-25000" dirty="0"/>
              <a:t>i</a:t>
            </a:r>
            <a:r>
              <a:rPr lang="en-US" sz="900" dirty="0"/>
              <a:t>	Condensable gases from aromatic precursors (low volatility products)</a:t>
            </a:r>
          </a:p>
          <a:p>
            <a:pPr lvl="1">
              <a:spcAft>
                <a:spcPts val="600"/>
              </a:spcAft>
              <a:buFont typeface="Courier New" panose="02070309020205020404" pitchFamily="49" charset="0"/>
              <a:buChar char="o"/>
            </a:pPr>
            <a:r>
              <a:rPr lang="en-US" sz="900" dirty="0"/>
              <a:t>CG3</a:t>
            </a:r>
            <a:r>
              <a:rPr lang="en-US" sz="900" baseline="-25000" dirty="0"/>
              <a:t>i</a:t>
            </a:r>
            <a:r>
              <a:rPr lang="en-US" sz="900" dirty="0"/>
              <a:t>	Condensable gases from biogenic precursors (high volatility products)</a:t>
            </a:r>
          </a:p>
          <a:p>
            <a:pPr lvl="1">
              <a:spcAft>
                <a:spcPts val="600"/>
              </a:spcAft>
              <a:buFont typeface="Courier New" panose="02070309020205020404" pitchFamily="49" charset="0"/>
              <a:buChar char="o"/>
            </a:pPr>
            <a:r>
              <a:rPr lang="en-US" sz="900" dirty="0"/>
              <a:t>CG4</a:t>
            </a:r>
            <a:r>
              <a:rPr lang="en-US" sz="900" baseline="-25000" dirty="0"/>
              <a:t>i</a:t>
            </a:r>
            <a:r>
              <a:rPr lang="en-US" sz="900" dirty="0"/>
              <a:t>	Condensable gases from biogenic precursors (low volatility products)</a:t>
            </a:r>
          </a:p>
          <a:p>
            <a:pPr lvl="1">
              <a:spcAft>
                <a:spcPts val="600"/>
              </a:spcAft>
              <a:buFont typeface="Courier New" panose="02070309020205020404" pitchFamily="49" charset="0"/>
              <a:buChar char="o"/>
            </a:pPr>
            <a:r>
              <a:rPr lang="en-US" sz="900" dirty="0"/>
              <a:t>PO1</a:t>
            </a:r>
            <a:r>
              <a:rPr lang="en-US" sz="900" baseline="-25000" dirty="0"/>
              <a:t>i</a:t>
            </a:r>
            <a:r>
              <a:rPr lang="en-US" sz="900" dirty="0"/>
              <a:t>	Particulate organic aerosol from aromatics (associated with CG1)</a:t>
            </a:r>
          </a:p>
          <a:p>
            <a:pPr lvl="1">
              <a:spcAft>
                <a:spcPts val="600"/>
              </a:spcAft>
              <a:buFont typeface="Courier New" panose="02070309020205020404" pitchFamily="49" charset="0"/>
              <a:buChar char="o"/>
            </a:pPr>
            <a:r>
              <a:rPr lang="en-US" sz="900" dirty="0"/>
              <a:t>PO2</a:t>
            </a:r>
            <a:r>
              <a:rPr lang="en-US" sz="900" baseline="-25000" dirty="0"/>
              <a:t>i</a:t>
            </a:r>
            <a:r>
              <a:rPr lang="en-US" sz="900" dirty="0"/>
              <a:t>	Particulate organic aerosol from aromatics (associated with CG2)</a:t>
            </a:r>
          </a:p>
          <a:p>
            <a:pPr lvl="1">
              <a:spcAft>
                <a:spcPts val="600"/>
              </a:spcAft>
              <a:buFont typeface="Courier New" panose="02070309020205020404" pitchFamily="49" charset="0"/>
              <a:buChar char="o"/>
            </a:pPr>
            <a:r>
              <a:rPr lang="en-US" sz="900" dirty="0"/>
              <a:t>PO3</a:t>
            </a:r>
            <a:r>
              <a:rPr lang="en-US" sz="900" baseline="-25000" dirty="0"/>
              <a:t>i</a:t>
            </a:r>
            <a:r>
              <a:rPr lang="en-US" sz="900" dirty="0"/>
              <a:t>	Particulate organic aerosol from biogenics (associated with CG3)</a:t>
            </a:r>
          </a:p>
          <a:p>
            <a:pPr lvl="1">
              <a:spcAft>
                <a:spcPts val="600"/>
              </a:spcAft>
              <a:buFont typeface="Courier New" panose="02070309020205020404" pitchFamily="49" charset="0"/>
              <a:buChar char="o"/>
            </a:pPr>
            <a:r>
              <a:rPr lang="en-US" sz="900" dirty="0"/>
              <a:t>PO4</a:t>
            </a:r>
            <a:r>
              <a:rPr lang="en-US" sz="900" baseline="-25000" dirty="0"/>
              <a:t>i</a:t>
            </a:r>
            <a:r>
              <a:rPr lang="en-US" sz="900" dirty="0"/>
              <a:t>	Particulate organic aerosol from biogenics (associated with CG4)</a:t>
            </a:r>
          </a:p>
          <a:p>
            <a:pPr lvl="1">
              <a:spcAft>
                <a:spcPts val="600"/>
              </a:spcAft>
              <a:buFont typeface="Courier New" panose="02070309020205020404" pitchFamily="49" charset="0"/>
              <a:buChar char="o"/>
            </a:pPr>
            <a:r>
              <a:rPr lang="en-US" sz="900" dirty="0"/>
              <a:t>PPA</a:t>
            </a:r>
            <a:r>
              <a:rPr lang="en-US" sz="900" baseline="-25000" dirty="0"/>
              <a:t>i</a:t>
            </a:r>
            <a:r>
              <a:rPr lang="en-US" sz="900" dirty="0"/>
              <a:t>	Anthropogenic organic aerosol polymers (SOPA)</a:t>
            </a:r>
          </a:p>
          <a:p>
            <a:pPr lvl="1">
              <a:buFont typeface="Courier New" panose="02070309020205020404" pitchFamily="49" charset="0"/>
              <a:buChar char="o"/>
            </a:pPr>
            <a:r>
              <a:rPr lang="en-US" sz="900" dirty="0"/>
              <a:t>PPB</a:t>
            </a:r>
            <a:r>
              <a:rPr lang="en-US" sz="900" baseline="-25000" dirty="0"/>
              <a:t>i</a:t>
            </a:r>
            <a:r>
              <a:rPr lang="en-US" sz="900" dirty="0"/>
              <a:t>	Biogenic organic aerosol polymers (SOPB)</a:t>
            </a:r>
          </a:p>
          <a:p>
            <a:pPr>
              <a:spcAft>
                <a:spcPts val="600"/>
              </a:spcAft>
            </a:pPr>
            <a:r>
              <a:rPr lang="en-US" sz="800" dirty="0"/>
              <a:t> </a:t>
            </a:r>
            <a:r>
              <a:rPr lang="en-US" sz="1100" u="sng" dirty="0"/>
              <a:t>Mercury (3)</a:t>
            </a:r>
            <a:endParaRPr lang="en-US" sz="1100" dirty="0"/>
          </a:p>
          <a:p>
            <a:pPr lvl="1">
              <a:spcAft>
                <a:spcPts val="600"/>
              </a:spcAft>
              <a:buFont typeface="Courier New" panose="02070309020205020404" pitchFamily="49" charset="0"/>
              <a:buChar char="o"/>
            </a:pPr>
            <a:r>
              <a:rPr lang="en-US" sz="900" dirty="0"/>
              <a:t>HG0</a:t>
            </a:r>
            <a:r>
              <a:rPr lang="en-US" sz="900" baseline="-25000" dirty="0"/>
              <a:t>i</a:t>
            </a:r>
            <a:r>
              <a:rPr lang="en-US" sz="900" dirty="0"/>
              <a:t>	 Elemental Mercury vapor</a:t>
            </a:r>
          </a:p>
          <a:p>
            <a:pPr lvl="1">
              <a:spcAft>
                <a:spcPts val="600"/>
              </a:spcAft>
              <a:buFont typeface="Courier New" panose="02070309020205020404" pitchFamily="49" charset="0"/>
              <a:buChar char="o"/>
            </a:pPr>
            <a:r>
              <a:rPr lang="en-US" sz="900" dirty="0"/>
              <a:t>HG2</a:t>
            </a:r>
            <a:r>
              <a:rPr lang="en-US" sz="900" baseline="-25000" dirty="0"/>
              <a:t>i</a:t>
            </a:r>
            <a:r>
              <a:rPr lang="en-US" sz="900" dirty="0"/>
              <a:t>	 Reactive gaseous Mercury vapor</a:t>
            </a:r>
          </a:p>
          <a:p>
            <a:pPr lvl="1">
              <a:buFont typeface="Courier New" panose="02070309020205020404" pitchFamily="49" charset="0"/>
              <a:buChar char="o"/>
            </a:pPr>
            <a:r>
              <a:rPr lang="en-US" sz="900" dirty="0"/>
              <a:t>PHG</a:t>
            </a:r>
            <a:r>
              <a:rPr lang="en-US" sz="900" baseline="-25000" dirty="0"/>
              <a:t>i</a:t>
            </a:r>
            <a:r>
              <a:rPr lang="en-US" sz="900" dirty="0"/>
              <a:t>	 Particulate Mercury </a:t>
            </a:r>
          </a:p>
          <a:p>
            <a:endParaRPr lang="en-US" sz="1100" dirty="0"/>
          </a:p>
          <a:p>
            <a:endParaRPr lang="en-US" sz="1200" dirty="0"/>
          </a:p>
        </p:txBody>
      </p:sp>
      <p:sp>
        <p:nvSpPr>
          <p:cNvPr id="4" name="Slide Number Placeholder 3">
            <a:extLst>
              <a:ext uri="{FF2B5EF4-FFF2-40B4-BE49-F238E27FC236}">
                <a16:creationId xmlns:a16="http://schemas.microsoft.com/office/drawing/2014/main" id="{C705BE4A-D2CE-401A-95AA-DA02CCAD82B6}"/>
              </a:ext>
            </a:extLst>
          </p:cNvPr>
          <p:cNvSpPr>
            <a:spLocks noGrp="1"/>
          </p:cNvSpPr>
          <p:nvPr>
            <p:ph type="sldNum" sz="quarter" idx="10"/>
          </p:nvPr>
        </p:nvSpPr>
        <p:spPr/>
        <p:txBody>
          <a:bodyPr/>
          <a:lstStyle/>
          <a:p>
            <a:fld id="{31421AFA-3AE7-4CEA-BC9B-447859BED57B}" type="slidenum">
              <a:rPr lang="en-GB" smtClean="0"/>
              <a:pPr/>
              <a:t>6</a:t>
            </a:fld>
            <a:endParaRPr lang="en-GB" dirty="0"/>
          </a:p>
        </p:txBody>
      </p:sp>
      <p:sp>
        <p:nvSpPr>
          <p:cNvPr id="7" name="TextBox 6">
            <a:extLst>
              <a:ext uri="{FF2B5EF4-FFF2-40B4-BE49-F238E27FC236}">
                <a16:creationId xmlns:a16="http://schemas.microsoft.com/office/drawing/2014/main" id="{03414DCB-C707-4D65-95B5-CFADE0F01F01}"/>
              </a:ext>
            </a:extLst>
          </p:cNvPr>
          <p:cNvSpPr txBox="1"/>
          <p:nvPr/>
        </p:nvSpPr>
        <p:spPr bwMode="auto">
          <a:xfrm flipH="1">
            <a:off x="3905421" y="4244185"/>
            <a:ext cx="1629128" cy="143116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lvl="1">
              <a:spcAft>
                <a:spcPts val="600"/>
              </a:spcAft>
              <a:buFont typeface="Courier New" panose="02070309020205020404" pitchFamily="49" charset="0"/>
              <a:buChar char="o"/>
            </a:pPr>
            <a:r>
              <a:rPr lang="en-US" sz="900" dirty="0"/>
              <a:t>PMNi	Manganese</a:t>
            </a:r>
          </a:p>
          <a:p>
            <a:pPr lvl="1">
              <a:spcAft>
                <a:spcPts val="600"/>
              </a:spcAft>
              <a:buFont typeface="Courier New" panose="02070309020205020404" pitchFamily="49" charset="0"/>
              <a:buChar char="o"/>
            </a:pPr>
            <a:r>
              <a:rPr lang="en-US" sz="900" dirty="0"/>
              <a:t>PMGi	Magnesium</a:t>
            </a:r>
          </a:p>
          <a:p>
            <a:pPr lvl="1">
              <a:spcAft>
                <a:spcPts val="600"/>
              </a:spcAft>
              <a:buFont typeface="Courier New" panose="02070309020205020404" pitchFamily="49" charset="0"/>
              <a:buChar char="o"/>
            </a:pPr>
            <a:r>
              <a:rPr lang="en-US" sz="900" dirty="0"/>
              <a:t>PKi		Potassium</a:t>
            </a:r>
          </a:p>
          <a:p>
            <a:pPr lvl="1">
              <a:spcAft>
                <a:spcPts val="600"/>
              </a:spcAft>
              <a:buFont typeface="Courier New" panose="02070309020205020404" pitchFamily="49" charset="0"/>
              <a:buChar char="o"/>
            </a:pPr>
            <a:r>
              <a:rPr lang="en-US" sz="900" dirty="0"/>
              <a:t>PCAi	Calcium</a:t>
            </a:r>
          </a:p>
          <a:p>
            <a:pPr lvl="1">
              <a:spcAft>
                <a:spcPts val="600"/>
              </a:spcAft>
              <a:buFont typeface="Courier New" panose="02070309020205020404" pitchFamily="49" charset="0"/>
              <a:buChar char="o"/>
            </a:pPr>
            <a:r>
              <a:rPr lang="en-US" sz="900" dirty="0"/>
              <a:t>PALi	Aluminum</a:t>
            </a:r>
          </a:p>
          <a:p>
            <a:pPr lvl="1">
              <a:spcAft>
                <a:spcPts val="600"/>
              </a:spcAft>
              <a:buFont typeface="Courier New" panose="02070309020205020404" pitchFamily="49" charset="0"/>
              <a:buChar char="o"/>
            </a:pPr>
            <a:r>
              <a:rPr lang="en-US" sz="900" dirty="0"/>
              <a:t>PSIi		Silicon</a:t>
            </a:r>
          </a:p>
          <a:p>
            <a:pPr lvl="1">
              <a:buFont typeface="Courier New" panose="02070309020205020404" pitchFamily="49" charset="0"/>
              <a:buChar char="o"/>
            </a:pPr>
            <a:r>
              <a:rPr lang="en-US" sz="900" dirty="0"/>
              <a:t>PTIi		Titanium</a:t>
            </a:r>
            <a:endParaRPr lang="en-US" sz="600" dirty="0"/>
          </a:p>
        </p:txBody>
      </p:sp>
      <p:sp>
        <p:nvSpPr>
          <p:cNvPr id="8" name="TextBox 7">
            <a:extLst>
              <a:ext uri="{FF2B5EF4-FFF2-40B4-BE49-F238E27FC236}">
                <a16:creationId xmlns:a16="http://schemas.microsoft.com/office/drawing/2014/main" id="{E3056F81-8384-4721-B810-5447EE99E046}"/>
              </a:ext>
            </a:extLst>
          </p:cNvPr>
          <p:cNvSpPr txBox="1"/>
          <p:nvPr/>
        </p:nvSpPr>
        <p:spPr bwMode="auto">
          <a:xfrm>
            <a:off x="2798379" y="5843804"/>
            <a:ext cx="8108821" cy="83099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ctr" defTabSz="457200" rtl="0" eaLnBrk="0" fontAlgn="base" latinLnBrk="0" hangingPunct="0">
              <a:spcBef>
                <a:spcPct val="0"/>
              </a:spcBef>
              <a:buClrTx/>
              <a:buSzTx/>
              <a:tabLst/>
            </a:pPr>
            <a:r>
              <a:rPr kumimoji="0" lang="en-US" sz="1800" b="1" i="0" u="none" strike="noStrike" kern="1200" cap="none" spc="0" normalizeH="0" baseline="0" noProof="0" dirty="0">
                <a:ln>
                  <a:noFill/>
                </a:ln>
                <a:solidFill>
                  <a:srgbClr val="0070C0"/>
                </a:solidFill>
                <a:effectLst/>
                <a:uLnTx/>
                <a:uFillTx/>
                <a:latin typeface="Verdana"/>
                <a:ea typeface="Verdana" pitchFamily="34" charset="0"/>
                <a:cs typeface="Verdana" pitchFamily="34" charset="0"/>
              </a:rPr>
              <a:t>WRAP regional haze source apportionment modeling used the Sulfur, Nitrogen and Primary Particulates families of PSAT Tracers (25 tracers per Source Group)</a:t>
            </a:r>
          </a:p>
        </p:txBody>
      </p:sp>
    </p:spTree>
    <p:extLst>
      <p:ext uri="{BB962C8B-B14F-4D97-AF65-F5344CB8AC3E}">
        <p14:creationId xmlns:p14="http://schemas.microsoft.com/office/powerpoint/2010/main" val="4061108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AD05B-903A-4835-B978-4904CEA26177}"/>
              </a:ext>
            </a:extLst>
          </p:cNvPr>
          <p:cNvSpPr>
            <a:spLocks noGrp="1"/>
          </p:cNvSpPr>
          <p:nvPr>
            <p:ph type="title"/>
          </p:nvPr>
        </p:nvSpPr>
        <p:spPr/>
        <p:txBody>
          <a:bodyPr/>
          <a:lstStyle/>
          <a:p>
            <a:r>
              <a:rPr lang="en-US" cap="none" dirty="0"/>
              <a:t>WRAP Regional Haze Source Apportionment Modeling</a:t>
            </a:r>
          </a:p>
        </p:txBody>
      </p:sp>
      <p:sp>
        <p:nvSpPr>
          <p:cNvPr id="3" name="Content Placeholder 2">
            <a:extLst>
              <a:ext uri="{FF2B5EF4-FFF2-40B4-BE49-F238E27FC236}">
                <a16:creationId xmlns:a16="http://schemas.microsoft.com/office/drawing/2014/main" id="{95D042CA-B078-49AD-A4D7-974464B9368A}"/>
              </a:ext>
            </a:extLst>
          </p:cNvPr>
          <p:cNvSpPr>
            <a:spLocks noGrp="1"/>
          </p:cNvSpPr>
          <p:nvPr>
            <p:ph idx="12"/>
          </p:nvPr>
        </p:nvSpPr>
        <p:spPr>
          <a:xfrm>
            <a:off x="798513" y="1009292"/>
            <a:ext cx="5093329" cy="4699096"/>
          </a:xfrm>
        </p:spPr>
        <p:txBody>
          <a:bodyPr/>
          <a:lstStyle/>
          <a:p>
            <a:r>
              <a:rPr lang="en-US" b="1" dirty="0"/>
              <a:t>Regional Source Apportionment</a:t>
            </a:r>
          </a:p>
          <a:p>
            <a:pPr lvl="1">
              <a:spcAft>
                <a:spcPts val="600"/>
              </a:spcAft>
              <a:buFont typeface="Courier New" panose="02070309020205020404" pitchFamily="49" charset="0"/>
              <a:buChar char="o"/>
            </a:pPr>
            <a:r>
              <a:rPr lang="en-US" dirty="0"/>
              <a:t>Provides visibility source apportionment for major Source Categories with limited geographic region breakdown (i.e., U.S. vs. International)</a:t>
            </a:r>
          </a:p>
          <a:p>
            <a:pPr lvl="2">
              <a:spcAft>
                <a:spcPts val="600"/>
              </a:spcAft>
              <a:buFont typeface="Wingdings" panose="05000000000000000000" pitchFamily="2" charset="2"/>
              <a:buChar char="§"/>
            </a:pPr>
            <a:r>
              <a:rPr lang="en-US" dirty="0"/>
              <a:t>U.S. Anthropogenic</a:t>
            </a:r>
          </a:p>
          <a:p>
            <a:pPr lvl="2">
              <a:spcAft>
                <a:spcPts val="600"/>
              </a:spcAft>
              <a:buFont typeface="Wingdings" panose="05000000000000000000" pitchFamily="2" charset="2"/>
              <a:buChar char="§"/>
            </a:pPr>
            <a:r>
              <a:rPr lang="en-US" dirty="0"/>
              <a:t>International Anthropogenic</a:t>
            </a:r>
          </a:p>
          <a:p>
            <a:pPr lvl="2">
              <a:spcAft>
                <a:spcPts val="600"/>
              </a:spcAft>
              <a:buFont typeface="Wingdings" panose="05000000000000000000" pitchFamily="2" charset="2"/>
              <a:buChar char="§"/>
            </a:pPr>
            <a:r>
              <a:rPr lang="en-US" dirty="0"/>
              <a:t>Natural</a:t>
            </a:r>
          </a:p>
          <a:p>
            <a:pPr lvl="2">
              <a:spcAft>
                <a:spcPts val="600"/>
              </a:spcAft>
              <a:buFont typeface="Wingdings" panose="05000000000000000000" pitchFamily="2" charset="2"/>
              <a:buChar char="§"/>
            </a:pPr>
            <a:r>
              <a:rPr lang="en-US" dirty="0"/>
              <a:t>Four types of Fires (U.S. WF, Rx &amp; Ag and Other)</a:t>
            </a:r>
          </a:p>
          <a:p>
            <a:pPr lvl="2">
              <a:buFont typeface="Wingdings" panose="05000000000000000000" pitchFamily="2" charset="2"/>
              <a:buChar char="§"/>
            </a:pPr>
            <a:r>
              <a:rPr lang="en-US" dirty="0"/>
              <a:t>Stratified Boundary Conditions (</a:t>
            </a:r>
            <a:r>
              <a:rPr lang="en-US" dirty="0" err="1"/>
              <a:t>BC</a:t>
            </a:r>
            <a:r>
              <a:rPr lang="en-US" baseline="-25000" dirty="0" err="1"/>
              <a:t>Nat</a:t>
            </a:r>
            <a:r>
              <a:rPr lang="en-US" dirty="0"/>
              <a:t>, </a:t>
            </a:r>
            <a:r>
              <a:rPr lang="en-US" dirty="0" err="1"/>
              <a:t>BC</a:t>
            </a:r>
            <a:r>
              <a:rPr lang="en-US" baseline="-25000" dirty="0" err="1"/>
              <a:t>Intl</a:t>
            </a:r>
            <a:r>
              <a:rPr lang="en-US" dirty="0"/>
              <a:t>, BC</a:t>
            </a:r>
            <a:r>
              <a:rPr lang="en-US" baseline="-25000" dirty="0"/>
              <a:t>US</a:t>
            </a:r>
            <a:r>
              <a:rPr lang="en-US" dirty="0"/>
              <a:t>)</a:t>
            </a:r>
          </a:p>
          <a:p>
            <a:pPr lvl="1">
              <a:buFont typeface="Courier New" panose="02070309020205020404" pitchFamily="49" charset="0"/>
              <a:buChar char="o"/>
            </a:pPr>
            <a:r>
              <a:rPr lang="en-US" dirty="0"/>
              <a:t>Used for RepBase2, 2028OTBa2 and 2002Hindcast</a:t>
            </a:r>
          </a:p>
          <a:p>
            <a:pPr lvl="3"/>
            <a:endParaRPr lang="en-US" dirty="0"/>
          </a:p>
        </p:txBody>
      </p:sp>
      <p:sp>
        <p:nvSpPr>
          <p:cNvPr id="4" name="Content Placeholder 3">
            <a:extLst>
              <a:ext uri="{FF2B5EF4-FFF2-40B4-BE49-F238E27FC236}">
                <a16:creationId xmlns:a16="http://schemas.microsoft.com/office/drawing/2014/main" id="{5797B744-3AE7-440C-B1C1-6F51A0F64246}"/>
              </a:ext>
            </a:extLst>
          </p:cNvPr>
          <p:cNvSpPr>
            <a:spLocks noGrp="1"/>
          </p:cNvSpPr>
          <p:nvPr>
            <p:ph sz="quarter" idx="16"/>
          </p:nvPr>
        </p:nvSpPr>
        <p:spPr>
          <a:xfrm>
            <a:off x="6499224" y="1009292"/>
            <a:ext cx="4887913" cy="4101404"/>
          </a:xfrm>
        </p:spPr>
        <p:txBody>
          <a:bodyPr/>
          <a:lstStyle/>
          <a:p>
            <a:r>
              <a:rPr lang="en-US" b="1" dirty="0"/>
              <a:t>Source Group Source Apportionment</a:t>
            </a:r>
          </a:p>
          <a:p>
            <a:pPr lvl="1">
              <a:buFont typeface="Courier New" panose="02070309020205020404" pitchFamily="49" charset="0"/>
              <a:buChar char="o"/>
            </a:pPr>
            <a:r>
              <a:rPr lang="en-US" dirty="0"/>
              <a:t>Use Source Region map to divide domain into 13 WRAP States, Remainder U.S. and International</a:t>
            </a:r>
          </a:p>
          <a:p>
            <a:pPr lvl="1">
              <a:spcAft>
                <a:spcPts val="600"/>
              </a:spcAft>
              <a:buFont typeface="Courier New" panose="02070309020205020404" pitchFamily="49" charset="0"/>
              <a:buChar char="o"/>
            </a:pPr>
            <a:r>
              <a:rPr lang="en-US" dirty="0"/>
              <a:t>Obtain several contributions for 5 major U.S. anthropogenic emission Source Categories:</a:t>
            </a:r>
          </a:p>
          <a:p>
            <a:pPr lvl="2">
              <a:spcAft>
                <a:spcPts val="600"/>
              </a:spcAft>
              <a:buFont typeface="Wingdings" panose="05000000000000000000" pitchFamily="2" charset="2"/>
              <a:buChar char="§"/>
            </a:pPr>
            <a:r>
              <a:rPr lang="en-US" dirty="0"/>
              <a:t>EGU Point</a:t>
            </a:r>
          </a:p>
          <a:p>
            <a:pPr lvl="2">
              <a:spcAft>
                <a:spcPts val="600"/>
              </a:spcAft>
              <a:buFont typeface="Wingdings" panose="05000000000000000000" pitchFamily="2" charset="2"/>
              <a:buChar char="§"/>
            </a:pPr>
            <a:r>
              <a:rPr lang="en-US" dirty="0"/>
              <a:t>Non-EGU Point</a:t>
            </a:r>
          </a:p>
          <a:p>
            <a:pPr lvl="2">
              <a:spcAft>
                <a:spcPts val="600"/>
              </a:spcAft>
              <a:buFont typeface="Wingdings" panose="05000000000000000000" pitchFamily="2" charset="2"/>
              <a:buChar char="§"/>
            </a:pPr>
            <a:r>
              <a:rPr lang="en-US" dirty="0"/>
              <a:t>Oil and Gas (Point and Non-Point)</a:t>
            </a:r>
          </a:p>
          <a:p>
            <a:pPr lvl="2">
              <a:spcAft>
                <a:spcPts val="600"/>
              </a:spcAft>
              <a:buFont typeface="Wingdings" panose="05000000000000000000" pitchFamily="2" charset="2"/>
              <a:buChar char="§"/>
            </a:pPr>
            <a:r>
              <a:rPr lang="en-US" dirty="0"/>
              <a:t>Mobile (On-Road and Non-Road, Rail, CMV)</a:t>
            </a:r>
          </a:p>
          <a:p>
            <a:pPr lvl="2">
              <a:buFont typeface="Wingdings" panose="05000000000000000000" pitchFamily="2" charset="2"/>
              <a:buChar char="§"/>
            </a:pPr>
            <a:r>
              <a:rPr lang="en-US" dirty="0"/>
              <a:t>Remainder Anthropogenic (Fugitive dust, agricultural, agfire, residential wood combustion, remaining nonpoint)</a:t>
            </a:r>
          </a:p>
          <a:p>
            <a:pPr lvl="3"/>
            <a:endParaRPr lang="en-US" dirty="0"/>
          </a:p>
          <a:p>
            <a:pPr lvl="2"/>
            <a:endParaRPr lang="en-US" dirty="0"/>
          </a:p>
        </p:txBody>
      </p:sp>
      <p:sp>
        <p:nvSpPr>
          <p:cNvPr id="5" name="Slide Number Placeholder 4">
            <a:extLst>
              <a:ext uri="{FF2B5EF4-FFF2-40B4-BE49-F238E27FC236}">
                <a16:creationId xmlns:a16="http://schemas.microsoft.com/office/drawing/2014/main" id="{ED57C11A-B35E-483D-BB4E-3320D72239CF}"/>
              </a:ext>
            </a:extLst>
          </p:cNvPr>
          <p:cNvSpPr>
            <a:spLocks noGrp="1"/>
          </p:cNvSpPr>
          <p:nvPr>
            <p:ph type="sldNum" sz="quarter" idx="10"/>
          </p:nvPr>
        </p:nvSpPr>
        <p:spPr/>
        <p:txBody>
          <a:bodyPr/>
          <a:lstStyle/>
          <a:p>
            <a:fld id="{31421AFA-3AE7-4CEA-BC9B-447859BED57B}" type="slidenum">
              <a:rPr lang="en-GB" smtClean="0"/>
              <a:pPr/>
              <a:t>7</a:t>
            </a:fld>
            <a:endParaRPr lang="en-GB" dirty="0"/>
          </a:p>
        </p:txBody>
      </p:sp>
      <p:sp>
        <p:nvSpPr>
          <p:cNvPr id="6" name="TextBox 5">
            <a:extLst>
              <a:ext uri="{FF2B5EF4-FFF2-40B4-BE49-F238E27FC236}">
                <a16:creationId xmlns:a16="http://schemas.microsoft.com/office/drawing/2014/main" id="{A3BB1080-87CC-4338-8CFC-EAD9E6DE0E4A}"/>
              </a:ext>
            </a:extLst>
          </p:cNvPr>
          <p:cNvSpPr txBox="1"/>
          <p:nvPr/>
        </p:nvSpPr>
        <p:spPr bwMode="auto">
          <a:xfrm>
            <a:off x="2346385" y="5158600"/>
            <a:ext cx="8807570" cy="1231106"/>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spcAft>
                <a:spcPts val="600"/>
              </a:spcAft>
              <a:buClrTx/>
              <a:buSzTx/>
              <a:tabLst/>
            </a:pPr>
            <a:r>
              <a:rPr lang="en-US" sz="1400" b="1" spc="0" dirty="0">
                <a:solidFill>
                  <a:srgbClr val="0070C0"/>
                </a:solidFill>
              </a:rPr>
              <a:t>Although PSAT SOA family of tracers was not used, the standard model output was used to operationally separate SOA into anthropogenic (SOAA) and biogenic (SOAB) categories based on VOC species precursor:</a:t>
            </a:r>
          </a:p>
          <a:p>
            <a:pPr lvl="2" defTabSz="457200" eaLnBrk="0" hangingPunct="0">
              <a:spcAft>
                <a:spcPts val="600"/>
              </a:spcAft>
            </a:pPr>
            <a:r>
              <a:rPr kumimoji="0" lang="en-US" sz="1400" b="1" i="0" u="none" strike="noStrike" kern="1200" cap="none" spc="0" normalizeH="0" baseline="0" noProof="0" dirty="0">
                <a:ln>
                  <a:noFill/>
                </a:ln>
                <a:solidFill>
                  <a:srgbClr val="0070C0"/>
                </a:solidFill>
                <a:effectLst/>
                <a:uLnTx/>
                <a:uFillTx/>
              </a:rPr>
              <a:t>SOAA (Aromatics, </a:t>
            </a:r>
            <a:r>
              <a:rPr kumimoji="0" lang="en-US" sz="1400" b="1" i="0" u="none" strike="noStrike" kern="1200" cap="none" spc="0" normalizeH="0" baseline="0" noProof="0" dirty="0" err="1">
                <a:ln>
                  <a:noFill/>
                </a:ln>
                <a:solidFill>
                  <a:srgbClr val="0070C0"/>
                </a:solidFill>
                <a:effectLst/>
                <a:uLnTx/>
                <a:uFillTx/>
              </a:rPr>
              <a:t>Xy</a:t>
            </a:r>
            <a:r>
              <a:rPr lang="en-US" sz="1400" b="1" spc="0" dirty="0">
                <a:solidFill>
                  <a:srgbClr val="0070C0"/>
                </a:solidFill>
              </a:rPr>
              <a:t>lene, Toluene, Benzene)</a:t>
            </a:r>
          </a:p>
          <a:p>
            <a:pPr lvl="2" defTabSz="457200" eaLnBrk="0" hangingPunct="0"/>
            <a:r>
              <a:rPr kumimoji="0" lang="en-US" sz="1400" b="1" i="0" u="none" strike="noStrike" kern="1200" cap="none" spc="0" normalizeH="0" baseline="0" noProof="0" dirty="0">
                <a:ln>
                  <a:noFill/>
                </a:ln>
                <a:solidFill>
                  <a:srgbClr val="0070C0"/>
                </a:solidFill>
                <a:effectLst/>
                <a:uLnTx/>
                <a:uFillTx/>
              </a:rPr>
              <a:t>SOAB (Isoprene, Terpene, Sesquiterpene)</a:t>
            </a:r>
          </a:p>
        </p:txBody>
      </p:sp>
    </p:spTree>
    <p:extLst>
      <p:ext uri="{BB962C8B-B14F-4D97-AF65-F5344CB8AC3E}">
        <p14:creationId xmlns:p14="http://schemas.microsoft.com/office/powerpoint/2010/main" val="1448325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3C2D9-3339-4CA9-AC8B-F3356BFCCD7B}"/>
              </a:ext>
            </a:extLst>
          </p:cNvPr>
          <p:cNvPicPr/>
          <p:nvPr/>
        </p:nvPicPr>
        <p:blipFill rotWithShape="1">
          <a:blip r:embed="rId2">
            <a:extLst>
              <a:ext uri="{28A0092B-C50C-407E-A947-70E740481C1C}">
                <a14:useLocalDpi xmlns:a14="http://schemas.microsoft.com/office/drawing/2010/main" val="0"/>
              </a:ext>
            </a:extLst>
          </a:blip>
          <a:srcRect b="8269"/>
          <a:stretch/>
        </p:blipFill>
        <p:spPr bwMode="auto">
          <a:xfrm>
            <a:off x="678574" y="3956512"/>
            <a:ext cx="4771696" cy="2772745"/>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2A71E6B9-D2AF-451F-A849-1E4B2742AE51}"/>
              </a:ext>
            </a:extLst>
          </p:cNvPr>
          <p:cNvSpPr>
            <a:spLocks noGrp="1"/>
          </p:cNvSpPr>
          <p:nvPr>
            <p:ph type="title"/>
          </p:nvPr>
        </p:nvSpPr>
        <p:spPr>
          <a:xfrm>
            <a:off x="798512" y="452543"/>
            <a:ext cx="11131820" cy="748800"/>
          </a:xfrm>
        </p:spPr>
        <p:txBody>
          <a:bodyPr/>
          <a:lstStyle/>
          <a:p>
            <a:r>
              <a:rPr lang="en-US" cap="none" dirty="0"/>
              <a:t>RepBase2 &amp; 2028OTBa2 Regional Source Apportionment</a:t>
            </a:r>
          </a:p>
        </p:txBody>
      </p:sp>
      <p:sp>
        <p:nvSpPr>
          <p:cNvPr id="11" name="Content Placeholder 10">
            <a:extLst>
              <a:ext uri="{FF2B5EF4-FFF2-40B4-BE49-F238E27FC236}">
                <a16:creationId xmlns:a16="http://schemas.microsoft.com/office/drawing/2014/main" id="{14D3888D-7FDE-4F8F-904A-A2FB8F8C8923}"/>
              </a:ext>
            </a:extLst>
          </p:cNvPr>
          <p:cNvSpPr>
            <a:spLocks noGrp="1"/>
          </p:cNvSpPr>
          <p:nvPr>
            <p:ph idx="12"/>
          </p:nvPr>
        </p:nvSpPr>
        <p:spPr>
          <a:xfrm>
            <a:off x="798514" y="1138689"/>
            <a:ext cx="4523984" cy="4569698"/>
          </a:xfrm>
        </p:spPr>
        <p:txBody>
          <a:bodyPr/>
          <a:lstStyle/>
          <a:p>
            <a:pPr>
              <a:spcAft>
                <a:spcPts val="600"/>
              </a:spcAft>
            </a:pPr>
            <a:r>
              <a:rPr lang="en-US" sz="1600" dirty="0"/>
              <a:t>No Source Region map used</a:t>
            </a:r>
          </a:p>
          <a:p>
            <a:pPr>
              <a:spcAft>
                <a:spcPts val="600"/>
              </a:spcAft>
            </a:pPr>
            <a:r>
              <a:rPr lang="en-US" sz="1600" dirty="0"/>
              <a:t>Feed CAMx model-ready emission for each Source Group</a:t>
            </a:r>
          </a:p>
          <a:p>
            <a:pPr>
              <a:spcAft>
                <a:spcPts val="300"/>
              </a:spcAft>
            </a:pPr>
            <a:r>
              <a:rPr lang="en-US" sz="1600" dirty="0"/>
              <a:t>Boundary Conditions (BCs) stratified:</a:t>
            </a:r>
          </a:p>
          <a:p>
            <a:pPr lvl="1">
              <a:spcAft>
                <a:spcPts val="300"/>
              </a:spcAft>
              <a:buFont typeface="Courier New" panose="02070309020205020404" pitchFamily="49" charset="0"/>
              <a:buChar char="o"/>
            </a:pPr>
            <a:r>
              <a:rPr lang="en-US" sz="1400" dirty="0"/>
              <a:t>International Anthropogenic</a:t>
            </a:r>
          </a:p>
          <a:p>
            <a:pPr lvl="1">
              <a:spcAft>
                <a:spcPts val="300"/>
              </a:spcAft>
              <a:buFont typeface="Courier New" panose="02070309020205020404" pitchFamily="49" charset="0"/>
              <a:buChar char="o"/>
            </a:pPr>
            <a:r>
              <a:rPr lang="en-US" sz="1400" dirty="0"/>
              <a:t>U.S. Anthropogenic</a:t>
            </a:r>
          </a:p>
          <a:p>
            <a:pPr lvl="1">
              <a:spcAft>
                <a:spcPts val="600"/>
              </a:spcAft>
              <a:buFont typeface="Courier New" panose="02070309020205020404" pitchFamily="49" charset="0"/>
              <a:buChar char="o"/>
            </a:pPr>
            <a:r>
              <a:rPr lang="en-US" sz="1400" dirty="0"/>
              <a:t>Natural</a:t>
            </a:r>
          </a:p>
          <a:p>
            <a:pPr>
              <a:spcAft>
                <a:spcPts val="600"/>
              </a:spcAft>
            </a:pPr>
            <a:r>
              <a:rPr lang="en-US" sz="1600" dirty="0"/>
              <a:t>U.S. Anthropogenic Differences between RepBase2 (1) and 2028OTBa2 (2)</a:t>
            </a:r>
          </a:p>
        </p:txBody>
      </p:sp>
      <p:sp>
        <p:nvSpPr>
          <p:cNvPr id="4" name="Slide Number Placeholder 3">
            <a:extLst>
              <a:ext uri="{FF2B5EF4-FFF2-40B4-BE49-F238E27FC236}">
                <a16:creationId xmlns:a16="http://schemas.microsoft.com/office/drawing/2014/main" id="{763F6364-754F-4307-890D-EB9216897D1D}"/>
              </a:ext>
            </a:extLst>
          </p:cNvPr>
          <p:cNvSpPr>
            <a:spLocks noGrp="1"/>
          </p:cNvSpPr>
          <p:nvPr>
            <p:ph type="sldNum" sz="quarter" idx="10"/>
          </p:nvPr>
        </p:nvSpPr>
        <p:spPr/>
        <p:txBody>
          <a:bodyPr/>
          <a:lstStyle/>
          <a:p>
            <a:fld id="{31421AFA-3AE7-4CEA-BC9B-447859BED57B}" type="slidenum">
              <a:rPr lang="en-GB" smtClean="0"/>
              <a:pPr/>
              <a:t>8</a:t>
            </a:fld>
            <a:endParaRPr lang="en-GB" dirty="0"/>
          </a:p>
        </p:txBody>
      </p:sp>
      <p:cxnSp>
        <p:nvCxnSpPr>
          <p:cNvPr id="17" name="Straight Connector 16">
            <a:extLst>
              <a:ext uri="{FF2B5EF4-FFF2-40B4-BE49-F238E27FC236}">
                <a16:creationId xmlns:a16="http://schemas.microsoft.com/office/drawing/2014/main" id="{C96CC18A-FA19-4854-A0AE-3EFCF6B61B0A}"/>
              </a:ext>
            </a:extLst>
          </p:cNvPr>
          <p:cNvCxnSpPr/>
          <p:nvPr/>
        </p:nvCxnSpPr>
        <p:spPr>
          <a:xfrm>
            <a:off x="262393" y="5543550"/>
            <a:ext cx="7833"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567A48AE-4445-4FD9-B403-B7ED4584CBEB}"/>
              </a:ext>
            </a:extLst>
          </p:cNvPr>
          <p:cNvGrpSpPr/>
          <p:nvPr/>
        </p:nvGrpSpPr>
        <p:grpSpPr>
          <a:xfrm>
            <a:off x="5322498" y="989766"/>
            <a:ext cx="6185704" cy="3988580"/>
            <a:chOff x="262393" y="2117436"/>
            <a:chExt cx="6185704" cy="3988580"/>
          </a:xfrm>
        </p:grpSpPr>
        <p:pic>
          <p:nvPicPr>
            <p:cNvPr id="6" name="Picture 5">
              <a:extLst>
                <a:ext uri="{FF2B5EF4-FFF2-40B4-BE49-F238E27FC236}">
                  <a16:creationId xmlns:a16="http://schemas.microsoft.com/office/drawing/2014/main" id="{99835A9B-0A33-4F99-B1BC-F78E87442F70}"/>
                </a:ext>
              </a:extLst>
            </p:cNvPr>
            <p:cNvPicPr>
              <a:picLocks noChangeAspect="1"/>
            </p:cNvPicPr>
            <p:nvPr/>
          </p:nvPicPr>
          <p:blipFill>
            <a:blip r:embed="rId3"/>
            <a:stretch>
              <a:fillRect/>
            </a:stretch>
          </p:blipFill>
          <p:spPr>
            <a:xfrm>
              <a:off x="270226" y="2117436"/>
              <a:ext cx="6177871" cy="3988580"/>
            </a:xfrm>
            <a:prstGeom prst="rect">
              <a:avLst/>
            </a:prstGeom>
          </p:spPr>
        </p:pic>
        <p:cxnSp>
          <p:nvCxnSpPr>
            <p:cNvPr id="14" name="Straight Connector 13">
              <a:extLst>
                <a:ext uri="{FF2B5EF4-FFF2-40B4-BE49-F238E27FC236}">
                  <a16:creationId xmlns:a16="http://schemas.microsoft.com/office/drawing/2014/main" id="{C41F84B2-6133-4950-9253-288217EA03B5}"/>
                </a:ext>
              </a:extLst>
            </p:cNvPr>
            <p:cNvCxnSpPr/>
            <p:nvPr/>
          </p:nvCxnSpPr>
          <p:spPr>
            <a:xfrm>
              <a:off x="262393" y="3901891"/>
              <a:ext cx="6145022"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ACEA86F-E078-4492-AAC8-E746E89A23EC}"/>
                </a:ext>
              </a:extLst>
            </p:cNvPr>
            <p:cNvCxnSpPr/>
            <p:nvPr/>
          </p:nvCxnSpPr>
          <p:spPr>
            <a:xfrm>
              <a:off x="262393" y="4877776"/>
              <a:ext cx="6033943"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6F956715-E811-4095-B395-83CD125FFDAB}"/>
                </a:ext>
              </a:extLst>
            </p:cNvPr>
            <p:cNvCxnSpPr/>
            <p:nvPr/>
          </p:nvCxnSpPr>
          <p:spPr>
            <a:xfrm>
              <a:off x="271286" y="4064275"/>
              <a:ext cx="6137189" cy="0"/>
            </a:xfrm>
            <a:prstGeom prst="line">
              <a:avLst/>
            </a:prstGeom>
            <a:ln w="9525">
              <a:solidFill>
                <a:schemeClr val="bg2"/>
              </a:solidFill>
            </a:ln>
            <a:effectLst/>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0214EC0A-861E-447D-AA11-7223A30167B7}"/>
              </a:ext>
            </a:extLst>
          </p:cNvPr>
          <p:cNvSpPr txBox="1"/>
          <p:nvPr/>
        </p:nvSpPr>
        <p:spPr bwMode="auto">
          <a:xfrm>
            <a:off x="5322497" y="5053761"/>
            <a:ext cx="6702725" cy="98488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200" eaLnBrk="0" hangingPunct="0">
              <a:buNone/>
            </a:pPr>
            <a:r>
              <a:rPr lang="en-US" b="1" spc="0" dirty="0">
                <a:solidFill>
                  <a:srgbClr val="0070C0"/>
                </a:solidFill>
              </a:rPr>
              <a:t>16 Source Groups x 25 =</a:t>
            </a:r>
            <a:r>
              <a:rPr lang="en-US" b="1" spc="0" dirty="0">
                <a:solidFill>
                  <a:srgbClr val="0070C0"/>
                </a:solidFill>
                <a:sym typeface="Wingdings" panose="05000000000000000000" pitchFamily="2" charset="2"/>
              </a:rPr>
              <a:t> 400 Reactive Tracers</a:t>
            </a:r>
          </a:p>
          <a:p>
            <a:pPr defTabSz="457200" eaLnBrk="0" hangingPunct="0">
              <a:buNone/>
            </a:pPr>
            <a:r>
              <a:rPr kumimoji="0" lang="en-US" sz="1800" b="1" i="0" u="none" strike="noStrike" kern="1200" cap="none" spc="0" normalizeH="0" baseline="0" noProof="0" dirty="0">
                <a:ln>
                  <a:noFill/>
                </a:ln>
                <a:solidFill>
                  <a:srgbClr val="0070C0"/>
                </a:solidFill>
                <a:effectLst/>
                <a:uLnTx/>
                <a:uFillTx/>
                <a:latin typeface="Verdana"/>
                <a:ea typeface="Verdana" pitchFamily="34" charset="0"/>
                <a:cs typeface="Verdana" pitchFamily="34" charset="0"/>
                <a:sym typeface="Wingdings" panose="05000000000000000000" pitchFamily="2" charset="2"/>
              </a:rPr>
              <a:t>Takes 21-28 calendar days to run (4 quarters, 24 CPUs each)</a:t>
            </a:r>
            <a:endParaRPr kumimoji="0" lang="en-US" sz="1800" b="1" i="0" u="none" strike="noStrike" kern="1200" cap="none" spc="0" normalizeH="0" baseline="0" noProof="0" dirty="0">
              <a:ln>
                <a:noFill/>
              </a:ln>
              <a:solidFill>
                <a:srgbClr val="0070C0"/>
              </a:solidFill>
              <a:effectLst/>
              <a:uLnTx/>
              <a:uFillTx/>
              <a:latin typeface="Verdana"/>
              <a:ea typeface="Verdana" pitchFamily="34" charset="0"/>
              <a:cs typeface="Verdana" pitchFamily="34" charset="0"/>
            </a:endParaRPr>
          </a:p>
        </p:txBody>
      </p:sp>
    </p:spTree>
    <p:extLst>
      <p:ext uri="{BB962C8B-B14F-4D97-AF65-F5344CB8AC3E}">
        <p14:creationId xmlns:p14="http://schemas.microsoft.com/office/powerpoint/2010/main" val="106414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41FA81-C7F5-46F3-A94C-318C4DE0B910}"/>
              </a:ext>
            </a:extLst>
          </p:cNvPr>
          <p:cNvSpPr>
            <a:spLocks noGrp="1"/>
          </p:cNvSpPr>
          <p:nvPr>
            <p:ph type="title"/>
          </p:nvPr>
        </p:nvSpPr>
        <p:spPr/>
        <p:txBody>
          <a:bodyPr/>
          <a:lstStyle/>
          <a:p>
            <a:r>
              <a:rPr lang="en-US" cap="none" dirty="0"/>
              <a:t>2028OTBa2 Source Group Source Apportionment</a:t>
            </a:r>
          </a:p>
        </p:txBody>
      </p:sp>
      <p:sp>
        <p:nvSpPr>
          <p:cNvPr id="6" name="Content Placeholder 5">
            <a:extLst>
              <a:ext uri="{FF2B5EF4-FFF2-40B4-BE49-F238E27FC236}">
                <a16:creationId xmlns:a16="http://schemas.microsoft.com/office/drawing/2014/main" id="{A109EB3C-E2E2-495A-820F-C4AFD1378F28}"/>
              </a:ext>
            </a:extLst>
          </p:cNvPr>
          <p:cNvSpPr>
            <a:spLocks noGrp="1"/>
          </p:cNvSpPr>
          <p:nvPr>
            <p:ph idx="12"/>
          </p:nvPr>
        </p:nvSpPr>
        <p:spPr>
          <a:xfrm>
            <a:off x="798513" y="1017918"/>
            <a:ext cx="4886325" cy="4690470"/>
          </a:xfrm>
        </p:spPr>
        <p:txBody>
          <a:bodyPr/>
          <a:lstStyle/>
          <a:p>
            <a:pPr>
              <a:spcAft>
                <a:spcPts val="600"/>
              </a:spcAft>
            </a:pPr>
            <a:r>
              <a:rPr lang="en-US" dirty="0"/>
              <a:t>Source Region Map (15)</a:t>
            </a:r>
          </a:p>
          <a:p>
            <a:pPr lvl="1">
              <a:spcAft>
                <a:spcPts val="600"/>
              </a:spcAft>
              <a:buFont typeface="Courier New" panose="02070309020205020404" pitchFamily="49" charset="0"/>
              <a:buChar char="o"/>
            </a:pPr>
            <a:r>
              <a:rPr lang="en-US" dirty="0"/>
              <a:t>13 WRAP States</a:t>
            </a:r>
          </a:p>
          <a:p>
            <a:pPr lvl="1">
              <a:spcAft>
                <a:spcPts val="600"/>
              </a:spcAft>
              <a:buFont typeface="Courier New" panose="02070309020205020404" pitchFamily="49" charset="0"/>
              <a:buChar char="o"/>
            </a:pPr>
            <a:r>
              <a:rPr lang="en-US" dirty="0"/>
              <a:t>Remainder U.S.</a:t>
            </a:r>
          </a:p>
          <a:p>
            <a:pPr lvl="1">
              <a:buFont typeface="Courier New" panose="02070309020205020404" pitchFamily="49" charset="0"/>
              <a:buChar char="o"/>
            </a:pPr>
            <a:r>
              <a:rPr lang="en-US" dirty="0"/>
              <a:t>International</a:t>
            </a:r>
          </a:p>
          <a:p>
            <a:pPr>
              <a:spcAft>
                <a:spcPts val="600"/>
              </a:spcAft>
            </a:pPr>
            <a:r>
              <a:rPr lang="en-US" dirty="0"/>
              <a:t>Source Categories (6)</a:t>
            </a:r>
          </a:p>
          <a:p>
            <a:pPr lvl="1">
              <a:spcAft>
                <a:spcPts val="600"/>
              </a:spcAft>
              <a:buFont typeface="Courier New" panose="02070309020205020404" pitchFamily="49" charset="0"/>
              <a:buChar char="o"/>
            </a:pPr>
            <a:r>
              <a:rPr lang="en-US" dirty="0"/>
              <a:t>EGU Point</a:t>
            </a:r>
          </a:p>
          <a:p>
            <a:pPr lvl="1">
              <a:spcAft>
                <a:spcPts val="600"/>
              </a:spcAft>
              <a:buFont typeface="Courier New" panose="02070309020205020404" pitchFamily="49" charset="0"/>
              <a:buChar char="o"/>
            </a:pPr>
            <a:r>
              <a:rPr lang="en-US" dirty="0"/>
              <a:t>Non-EGU Point</a:t>
            </a:r>
          </a:p>
          <a:p>
            <a:pPr lvl="1">
              <a:spcAft>
                <a:spcPts val="600"/>
              </a:spcAft>
              <a:buFont typeface="Courier New" panose="02070309020205020404" pitchFamily="49" charset="0"/>
              <a:buChar char="o"/>
            </a:pPr>
            <a:r>
              <a:rPr lang="en-US" dirty="0"/>
              <a:t>Oil and Gas (Point and Non-Point)</a:t>
            </a:r>
          </a:p>
          <a:p>
            <a:pPr lvl="1">
              <a:spcAft>
                <a:spcPts val="600"/>
              </a:spcAft>
              <a:buFont typeface="Courier New" panose="02070309020205020404" pitchFamily="49" charset="0"/>
              <a:buChar char="o"/>
            </a:pPr>
            <a:r>
              <a:rPr lang="en-US" dirty="0"/>
              <a:t>Mobile (On-Road, Non-Road, Rail, CMV)</a:t>
            </a:r>
          </a:p>
          <a:p>
            <a:pPr lvl="1">
              <a:spcAft>
                <a:spcPts val="600"/>
              </a:spcAft>
              <a:buFont typeface="Courier New" panose="02070309020205020404" pitchFamily="49" charset="0"/>
              <a:buChar char="o"/>
            </a:pPr>
            <a:r>
              <a:rPr lang="en-US" dirty="0"/>
              <a:t>Remainder Anthropogenic</a:t>
            </a:r>
          </a:p>
          <a:p>
            <a:pPr lvl="1">
              <a:spcAft>
                <a:spcPts val="600"/>
              </a:spcAft>
              <a:buFont typeface="Courier New" panose="02070309020205020404" pitchFamily="49" charset="0"/>
              <a:buChar char="o"/>
            </a:pPr>
            <a:r>
              <a:rPr lang="en-US" dirty="0"/>
              <a:t>Everything Else (Natural and Fires)</a:t>
            </a:r>
          </a:p>
          <a:p>
            <a:pPr>
              <a:buFont typeface="Arial" panose="020B0604020202020204" pitchFamily="34" charset="0"/>
              <a:buChar char="•"/>
            </a:pPr>
            <a:r>
              <a:rPr lang="en-US" dirty="0"/>
              <a:t>92 Source Groups (=15 x 6 +2)</a:t>
            </a:r>
          </a:p>
          <a:p>
            <a:pPr>
              <a:spcAft>
                <a:spcPts val="600"/>
              </a:spcAft>
              <a:buFont typeface="Arial" panose="020B0604020202020204" pitchFamily="34" charset="0"/>
              <a:buChar char="•"/>
            </a:pPr>
            <a:r>
              <a:rPr lang="en-US" dirty="0"/>
              <a:t>Just Sulfur (AmmSO4) and Nitrogen (AmmNO3) families of PSAT Tracers</a:t>
            </a:r>
          </a:p>
          <a:p>
            <a:pPr lvl="1">
              <a:buFont typeface="Courier New" panose="02070309020205020404" pitchFamily="49" charset="0"/>
              <a:buChar char="o"/>
            </a:pPr>
            <a:r>
              <a:rPr lang="en-US" dirty="0"/>
              <a:t>11 tracers per Source Group</a:t>
            </a:r>
          </a:p>
          <a:p>
            <a:pPr lvl="1">
              <a:buFont typeface="Arial" panose="020B0604020202020204" pitchFamily="34" charset="0"/>
              <a:buChar char="•"/>
            </a:pPr>
            <a:endParaRPr lang="en-US" dirty="0"/>
          </a:p>
          <a:p>
            <a:pPr lvl="1"/>
            <a:endParaRPr lang="en-US" dirty="0"/>
          </a:p>
        </p:txBody>
      </p:sp>
      <p:sp>
        <p:nvSpPr>
          <p:cNvPr id="4" name="Slide Number Placeholder 3">
            <a:extLst>
              <a:ext uri="{FF2B5EF4-FFF2-40B4-BE49-F238E27FC236}">
                <a16:creationId xmlns:a16="http://schemas.microsoft.com/office/drawing/2014/main" id="{DCE4AD80-D33D-4B9A-9F88-A4750C609D64}"/>
              </a:ext>
            </a:extLst>
          </p:cNvPr>
          <p:cNvSpPr>
            <a:spLocks noGrp="1"/>
          </p:cNvSpPr>
          <p:nvPr>
            <p:ph type="sldNum" sz="quarter" idx="10"/>
          </p:nvPr>
        </p:nvSpPr>
        <p:spPr/>
        <p:txBody>
          <a:bodyPr/>
          <a:lstStyle/>
          <a:p>
            <a:fld id="{31421AFA-3AE7-4CEA-BC9B-447859BED57B}" type="slidenum">
              <a:rPr lang="en-GB" smtClean="0"/>
              <a:pPr/>
              <a:t>9</a:t>
            </a:fld>
            <a:endParaRPr lang="en-GB" dirty="0"/>
          </a:p>
        </p:txBody>
      </p:sp>
      <p:pic>
        <p:nvPicPr>
          <p:cNvPr id="9" name="Picture 8">
            <a:extLst>
              <a:ext uri="{FF2B5EF4-FFF2-40B4-BE49-F238E27FC236}">
                <a16:creationId xmlns:a16="http://schemas.microsoft.com/office/drawing/2014/main" id="{A7E95D92-D794-429E-A578-625FC1779E3E}"/>
              </a:ext>
            </a:extLst>
          </p:cNvPr>
          <p:cNvPicPr/>
          <p:nvPr/>
        </p:nvPicPr>
        <p:blipFill rotWithShape="1">
          <a:blip r:embed="rId2">
            <a:extLst>
              <a:ext uri="{28A0092B-C50C-407E-A947-70E740481C1C}">
                <a14:useLocalDpi xmlns:a14="http://schemas.microsoft.com/office/drawing/2010/main" val="0"/>
              </a:ext>
            </a:extLst>
          </a:blip>
          <a:srcRect b="7392"/>
          <a:stretch/>
        </p:blipFill>
        <p:spPr bwMode="auto">
          <a:xfrm>
            <a:off x="5936259" y="1080207"/>
            <a:ext cx="6045835" cy="4326255"/>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6E3CBBB8-4E13-4C3C-A2CC-7AF98DB4B979}"/>
              </a:ext>
            </a:extLst>
          </p:cNvPr>
          <p:cNvSpPr txBox="1"/>
          <p:nvPr/>
        </p:nvSpPr>
        <p:spPr bwMode="auto">
          <a:xfrm>
            <a:off x="5037826" y="5633049"/>
            <a:ext cx="6944269" cy="90794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spcAft>
                <a:spcPts val="600"/>
              </a:spcAft>
              <a:buClrTx/>
              <a:buSzTx/>
              <a:tabLst/>
            </a:pPr>
            <a:r>
              <a:rPr kumimoji="0" lang="en-US" sz="1800" b="1" i="0" u="none" strike="noStrike" kern="1200" cap="none" spc="0" normalizeH="0" baseline="0" noProof="0" dirty="0">
                <a:ln>
                  <a:noFill/>
                </a:ln>
                <a:solidFill>
                  <a:srgbClr val="0070C0"/>
                </a:solidFill>
                <a:effectLst/>
                <a:uLnTx/>
                <a:uFillTx/>
                <a:latin typeface="Verdana"/>
                <a:ea typeface="Verdana" pitchFamily="34" charset="0"/>
                <a:cs typeface="Verdana" pitchFamily="34" charset="0"/>
              </a:rPr>
              <a:t>92 Source Groups x 11 = 1,012 Reactive Tracers</a:t>
            </a:r>
          </a:p>
          <a:p>
            <a:pPr marR="0" algn="l" defTabSz="457200" rtl="0" eaLnBrk="0" fontAlgn="base" latinLnBrk="0" hangingPunct="0">
              <a:spcBef>
                <a:spcPct val="0"/>
              </a:spcBef>
              <a:spcAft>
                <a:spcPts val="600"/>
              </a:spcAft>
              <a:buClrTx/>
              <a:buSzTx/>
              <a:tabLst/>
            </a:pPr>
            <a:r>
              <a:rPr lang="en-US" b="1" spc="0" dirty="0">
                <a:solidFill>
                  <a:srgbClr val="0070C0"/>
                </a:solidFill>
              </a:rPr>
              <a:t>Takes ~55 calendar days to run (if included PSAT Primary PM family of tracers would take ~120 days)</a:t>
            </a:r>
            <a:endParaRPr kumimoji="0" lang="en-US" sz="1800" b="1" i="0" u="none" strike="noStrike" kern="1200" cap="none" spc="0" normalizeH="0" baseline="0" noProof="0" dirty="0">
              <a:ln>
                <a:noFill/>
              </a:ln>
              <a:solidFill>
                <a:srgbClr val="0070C0"/>
              </a:solidFill>
              <a:effectLst/>
              <a:uLnTx/>
              <a:uFillTx/>
            </a:endParaRPr>
          </a:p>
        </p:txBody>
      </p:sp>
    </p:spTree>
    <p:extLst>
      <p:ext uri="{BB962C8B-B14F-4D97-AF65-F5344CB8AC3E}">
        <p14:creationId xmlns:p14="http://schemas.microsoft.com/office/powerpoint/2010/main" val="40262079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Blank.potx" id="{CC34BEB4-56BE-4C35-B3C1-ED2770E08490}" vid="{5E58AF69-3E00-4BE6-9424-5697BE04CE91}"/>
    </a:ext>
  </a:extLst>
</a:theme>
</file>

<file path=ppt/theme/theme2.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theme/theme3.xml><?xml version="1.0" encoding="utf-8"?>
<a:theme xmlns:a="http://schemas.openxmlformats.org/drawingml/2006/main" name="Office Theme">
  <a:themeElements>
    <a:clrScheme name="Ramboll">
      <a:dk1>
        <a:sysClr val="windowText" lastClr="000000"/>
      </a:dk1>
      <a:lt1>
        <a:sysClr val="window" lastClr="FFFFFF"/>
      </a:lt1>
      <a:dk2>
        <a:srgbClr val="009DE0"/>
      </a:dk2>
      <a:lt2>
        <a:srgbClr val="797766"/>
      </a:lt2>
      <a:accent1>
        <a:srgbClr val="A7D3F5"/>
      </a:accent1>
      <a:accent2>
        <a:srgbClr val="5CA551"/>
      </a:accent2>
      <a:accent3>
        <a:srgbClr val="A1BF36"/>
      </a:accent3>
      <a:accent4>
        <a:srgbClr val="C40079"/>
      </a:accent4>
      <a:accent5>
        <a:srgbClr val="C63418"/>
      </a:accent5>
      <a:accent6>
        <a:srgbClr val="D0CFC5"/>
      </a:accent6>
      <a:hlink>
        <a:srgbClr val="0000FF"/>
      </a:hlink>
      <a:folHlink>
        <a:srgbClr val="800080"/>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4ABBF43-1DE5-401E-9E72-69994FE7A2B3}">
  <we:reference id="wa104380278" version="1.0.0.6" store="en-US" storeType="OMEX"/>
  <we:alternateReferences>
    <we:reference id="WA104380278" version="1.0.0.6" store="WA104380278"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blank</Template>
  <TotalTime>6323</TotalTime>
  <Words>1682</Words>
  <Application>Microsoft Office PowerPoint</Application>
  <PresentationFormat>Custom</PresentationFormat>
  <Paragraphs>192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Courier New</vt:lpstr>
      <vt:lpstr>Verdana</vt:lpstr>
      <vt:lpstr>Wingdings</vt:lpstr>
      <vt:lpstr>Blank</vt:lpstr>
      <vt:lpstr>State-Specific Source Group Visibility Contributions</vt:lpstr>
      <vt:lpstr>WRAP Regional Haze CAMx 2014 Modeling Platform</vt:lpstr>
      <vt:lpstr>RepBase2 and 2028OTBa2 Emissions Used</vt:lpstr>
      <vt:lpstr>Visibility Source Apportionment Modeling</vt:lpstr>
      <vt:lpstr>CAMx Source Apportionment Tools</vt:lpstr>
      <vt:lpstr>Families of PSAT Particulate Matter Tracers (# tracers)</vt:lpstr>
      <vt:lpstr>WRAP Regional Haze Source Apportionment Modeling</vt:lpstr>
      <vt:lpstr>RepBase2 &amp; 2028OTBa2 Regional Source Apportionment</vt:lpstr>
      <vt:lpstr>2028OTBa2 Source Group Source Apportionment</vt:lpstr>
      <vt:lpstr>2028OTBa Source Group Source Apportionment Displays</vt:lpstr>
      <vt:lpstr>Post-Processing of the 2028OTBa2 Source Group SA</vt:lpstr>
      <vt:lpstr>2028OTBa2 Source Group – Most Impaired Days (MID)  Mesa Verde (MEVE)</vt:lpstr>
      <vt:lpstr>PowerPoint Presentation</vt:lpstr>
      <vt:lpstr>QuestionS?</vt:lpstr>
    </vt:vector>
  </TitlesOfParts>
  <Company>Ramboll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Visibility Projections</dc:title>
  <dc:creator>Ralph Morris</dc:creator>
  <cp:lastModifiedBy>Ralph Morris</cp:lastModifiedBy>
  <cp:revision>168</cp:revision>
  <dcterms:created xsi:type="dcterms:W3CDTF">2020-06-24T15:20:23Z</dcterms:created>
  <dcterms:modified xsi:type="dcterms:W3CDTF">2021-03-31T02:23:33Z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TemplafyTimeStamp">
    <vt:lpwstr>2018-10-03T09:50:09.1611095Z</vt:lpwstr>
  </property>
</Properties>
</file>